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67" r:id="rId3"/>
    <p:sldId id="269" r:id="rId4"/>
    <p:sldId id="264" r:id="rId5"/>
    <p:sldId id="265" r:id="rId6"/>
    <p:sldId id="288" r:id="rId7"/>
    <p:sldId id="290" r:id="rId8"/>
    <p:sldId id="291" r:id="rId9"/>
    <p:sldId id="263" r:id="rId10"/>
    <p:sldId id="262" r:id="rId11"/>
    <p:sldId id="276" r:id="rId12"/>
    <p:sldId id="277" r:id="rId13"/>
    <p:sldId id="278" r:id="rId14"/>
    <p:sldId id="279" r:id="rId15"/>
    <p:sldId id="280" r:id="rId16"/>
    <p:sldId id="281" r:id="rId17"/>
    <p:sldId id="285" r:id="rId18"/>
    <p:sldId id="284" r:id="rId19"/>
    <p:sldId id="292" r:id="rId20"/>
    <p:sldId id="283" r:id="rId21"/>
    <p:sldId id="286" r:id="rId22"/>
    <p:sldId id="275" r:id="rId23"/>
    <p:sldId id="282" r:id="rId24"/>
    <p:sldId id="28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e, Brian FLNR:EX" initials="SBF" lastIdx="1" clrIdx="0">
    <p:extLst>
      <p:ext uri="{19B8F6BF-5375-455C-9EA6-DF929625EA0E}">
        <p15:presenceInfo xmlns:p15="http://schemas.microsoft.com/office/powerpoint/2012/main" userId="S::Brian.Sye@gov.bc.ca::17eb183a-ef04-4441-8431-480227f409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549" autoAdjust="0"/>
  </p:normalViewPr>
  <p:slideViewPr>
    <p:cSldViewPr snapToGrid="0">
      <p:cViewPr varScale="1">
        <p:scale>
          <a:sx n="95" d="100"/>
          <a:sy n="95" d="100"/>
        </p:scale>
        <p:origin x="40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A759D0-DB1A-45F7-9A76-1716CAA8233B}" type="doc">
      <dgm:prSet loTypeId="urn:microsoft.com/office/officeart/2005/8/layout/orgChart1" loCatId="hierarchy" qsTypeId="urn:microsoft.com/office/officeart/2005/8/quickstyle/simple1" qsCatId="simple" csTypeId="urn:microsoft.com/office/officeart/2005/8/colors/colorful1" csCatId="colorful" phldr="1"/>
      <dgm:spPr/>
    </dgm:pt>
    <dgm:pt modelId="{318D7A96-ADC6-4711-9D61-C8DFC5F1A70E}">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effectLst/>
              <a:latin typeface="Arial Narrow" pitchFamily="34" charset="0"/>
            </a:rPr>
            <a:t>Fuel Modification Treatment</a:t>
          </a:r>
        </a:p>
      </dgm:t>
    </dgm:pt>
    <dgm:pt modelId="{AB23611C-7A6C-4245-BC50-38D3619D89A6}" type="parTrans" cxnId="{45DAA4CB-1F2C-4FB3-A4F9-EEDEB8BC80EA}">
      <dgm:prSet/>
      <dgm:spPr/>
      <dgm:t>
        <a:bodyPr/>
        <a:lstStyle/>
        <a:p>
          <a:endParaRPr lang="en-CA"/>
        </a:p>
      </dgm:t>
    </dgm:pt>
    <dgm:pt modelId="{0874833A-294D-4679-B679-8F244CFA24C3}" type="sibTrans" cxnId="{45DAA4CB-1F2C-4FB3-A4F9-EEDEB8BC80EA}">
      <dgm:prSet/>
      <dgm:spPr/>
      <dgm:t>
        <a:bodyPr/>
        <a:lstStyle/>
        <a:p>
          <a:endParaRPr lang="en-CA"/>
        </a:p>
      </dgm:t>
    </dgm:pt>
    <dgm:pt modelId="{1AB5E80A-E7ED-41D2-AAF0-EC053B38894B}">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effectLst/>
              <a:latin typeface="Arial Narrow" pitchFamily="34" charset="0"/>
            </a:rPr>
            <a:t>Hand Treatments</a:t>
          </a:r>
          <a:endParaRPr kumimoji="0" lang="en-US" altLang="en-US" b="0" i="0" u="none" strike="noStrike" cap="none" normalizeH="0" baseline="0" dirty="0">
            <a:ln/>
            <a:effectLst/>
            <a:latin typeface="Arial Narrow" pitchFamily="34" charset="0"/>
          </a:endParaRPr>
        </a:p>
      </dgm:t>
    </dgm:pt>
    <dgm:pt modelId="{2CAF3657-2846-47C5-ACD9-A631EE67FB03}" type="parTrans" cxnId="{4EAE2409-1AAA-4653-A710-ECA099AB731B}">
      <dgm:prSet/>
      <dgm:spPr/>
      <dgm:t>
        <a:bodyPr/>
        <a:lstStyle/>
        <a:p>
          <a:endParaRPr lang="en-CA"/>
        </a:p>
      </dgm:t>
    </dgm:pt>
    <dgm:pt modelId="{EF22ED8C-C32C-4125-803E-02AEAC9A2D43}" type="sibTrans" cxnId="{4EAE2409-1AAA-4653-A710-ECA099AB731B}">
      <dgm:prSet/>
      <dgm:spPr/>
      <dgm:t>
        <a:bodyPr/>
        <a:lstStyle/>
        <a:p>
          <a:endParaRPr lang="en-CA"/>
        </a:p>
      </dgm:t>
    </dgm:pt>
    <dgm:pt modelId="{3520C749-C36E-454D-8199-B685319B6CF9}">
      <dgm:prSet/>
      <dgm:spPr/>
      <dgm:t>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b="0" i="0" u="none" strike="noStrike" cap="none" normalizeH="0" baseline="0">
              <a:ln/>
              <a:effectLst/>
              <a:latin typeface="Arial Narrow" pitchFamily="34" charset="0"/>
            </a:rPr>
            <a:t>Slashing</a:t>
          </a:r>
        </a:p>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b="0" i="0" u="none" strike="noStrike" cap="none" normalizeH="0" baseline="0">
              <a:ln/>
              <a:effectLst/>
              <a:latin typeface="Arial Narrow" pitchFamily="34" charset="0"/>
            </a:rPr>
            <a:t>Thinning</a:t>
          </a:r>
          <a:endParaRPr kumimoji="0" lang="en-US" altLang="en-US" b="0" i="0" u="none" strike="noStrike" cap="none" normalizeH="0" baseline="0" dirty="0">
            <a:ln/>
            <a:effectLst/>
            <a:latin typeface="Arial Narrow" pitchFamily="34" charset="0"/>
          </a:endParaRPr>
        </a:p>
      </dgm:t>
    </dgm:pt>
    <dgm:pt modelId="{3E3BB774-B9ED-4D24-A1E1-5520B465AC44}" type="parTrans" cxnId="{07DCC7A2-5E18-43A6-B9CF-12B87D3D33B1}">
      <dgm:prSet/>
      <dgm:spPr/>
      <dgm:t>
        <a:bodyPr/>
        <a:lstStyle/>
        <a:p>
          <a:endParaRPr lang="en-CA"/>
        </a:p>
      </dgm:t>
    </dgm:pt>
    <dgm:pt modelId="{4DC81653-F654-411D-ACEC-1C753605DB40}" type="sibTrans" cxnId="{07DCC7A2-5E18-43A6-B9CF-12B87D3D33B1}">
      <dgm:prSet/>
      <dgm:spPr/>
      <dgm:t>
        <a:bodyPr/>
        <a:lstStyle/>
        <a:p>
          <a:endParaRPr lang="en-CA"/>
        </a:p>
      </dgm:t>
    </dgm:pt>
    <dgm:pt modelId="{B6A9EBBE-99D1-4427-A144-945440EF0946}">
      <dgm:prSet/>
      <dgm:spPr/>
      <dgm:t>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b="0" i="0" u="none" strike="noStrike" cap="none" normalizeH="0" baseline="0">
              <a:ln/>
              <a:effectLst/>
              <a:latin typeface="Arial Narrow" pitchFamily="34" charset="0"/>
            </a:rPr>
            <a:t>Pile &amp; Burn</a:t>
          </a:r>
        </a:p>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b="0" i="0" u="none" strike="noStrike" cap="none" normalizeH="0" baseline="0">
              <a:ln/>
              <a:effectLst/>
              <a:latin typeface="Arial Narrow" pitchFamily="34" charset="0"/>
            </a:rPr>
            <a:t>Remove</a:t>
          </a:r>
          <a:endParaRPr kumimoji="0" lang="en-US" altLang="en-US" b="0" i="0" u="none" strike="noStrike" cap="none" normalizeH="0" baseline="0" dirty="0">
            <a:ln/>
            <a:effectLst/>
            <a:latin typeface="Arial Narrow" pitchFamily="34" charset="0"/>
          </a:endParaRPr>
        </a:p>
      </dgm:t>
    </dgm:pt>
    <dgm:pt modelId="{E933578B-EE2C-45F4-9BFC-C4989676008C}" type="parTrans" cxnId="{471613AD-2D8D-42E6-8C94-01CE459CF589}">
      <dgm:prSet/>
      <dgm:spPr/>
      <dgm:t>
        <a:bodyPr/>
        <a:lstStyle/>
        <a:p>
          <a:endParaRPr lang="en-CA"/>
        </a:p>
      </dgm:t>
    </dgm:pt>
    <dgm:pt modelId="{BBC1DB77-9E0A-443C-8A69-EBA2246E61BE}" type="sibTrans" cxnId="{471613AD-2D8D-42E6-8C94-01CE459CF589}">
      <dgm:prSet/>
      <dgm:spPr/>
      <dgm:t>
        <a:bodyPr/>
        <a:lstStyle/>
        <a:p>
          <a:endParaRPr lang="en-CA"/>
        </a:p>
      </dgm:t>
    </dgm:pt>
    <dgm:pt modelId="{116D7AD1-75CF-4DDC-AB05-F4192DD35EB0}">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effectLst/>
              <a:latin typeface="Arial Narrow" pitchFamily="34" charset="0"/>
            </a:rPr>
            <a:t>Mechanized Treatments</a:t>
          </a:r>
          <a:endParaRPr kumimoji="0" lang="en-US" altLang="en-US" b="0" i="0" u="none" strike="noStrike" cap="none" normalizeH="0" baseline="0" dirty="0">
            <a:ln/>
            <a:effectLst/>
            <a:latin typeface="Arial Narrow" pitchFamily="34" charset="0"/>
          </a:endParaRPr>
        </a:p>
      </dgm:t>
    </dgm:pt>
    <dgm:pt modelId="{D92BA3B7-C360-40DB-BE1F-D4F96AD5B10B}" type="parTrans" cxnId="{65FCFA6E-C034-451D-8B06-B2C7C6162FC8}">
      <dgm:prSet/>
      <dgm:spPr/>
      <dgm:t>
        <a:bodyPr/>
        <a:lstStyle/>
        <a:p>
          <a:endParaRPr lang="en-CA"/>
        </a:p>
      </dgm:t>
    </dgm:pt>
    <dgm:pt modelId="{D04F34D0-39D1-4E35-85DA-519E2ADB6E3D}" type="sibTrans" cxnId="{65FCFA6E-C034-451D-8B06-B2C7C6162FC8}">
      <dgm:prSet/>
      <dgm:spPr/>
      <dgm:t>
        <a:bodyPr/>
        <a:lstStyle/>
        <a:p>
          <a:endParaRPr lang="en-CA"/>
        </a:p>
      </dgm:t>
    </dgm:pt>
    <dgm:pt modelId="{F068F083-3DAD-434C-8D1B-9D82C46CEBCF}">
      <dgm:prSet/>
      <dgm:spPr/>
      <dgm:t>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b="0" i="0" u="none" strike="noStrike" cap="none" normalizeH="0" baseline="0">
              <a:ln/>
              <a:effectLst/>
              <a:latin typeface="Arial Narrow" pitchFamily="34" charset="0"/>
            </a:rPr>
            <a:t>Thinning</a:t>
          </a:r>
          <a:endParaRPr kumimoji="0" lang="en-US" altLang="en-US" b="0" i="0" u="none" strike="noStrike" cap="none" normalizeH="0" baseline="0" dirty="0">
            <a:ln/>
            <a:effectLst/>
            <a:latin typeface="Arial Narrow" pitchFamily="34" charset="0"/>
          </a:endParaRPr>
        </a:p>
      </dgm:t>
    </dgm:pt>
    <dgm:pt modelId="{CEF25F58-1F29-4FF0-9A6D-2134DFD479BD}" type="parTrans" cxnId="{40CB3400-71DC-4EFF-89FD-82F6EECD6879}">
      <dgm:prSet/>
      <dgm:spPr/>
      <dgm:t>
        <a:bodyPr/>
        <a:lstStyle/>
        <a:p>
          <a:endParaRPr lang="en-CA"/>
        </a:p>
      </dgm:t>
    </dgm:pt>
    <dgm:pt modelId="{3C43F8A4-4494-42BF-88F2-0322D703D7FD}" type="sibTrans" cxnId="{40CB3400-71DC-4EFF-89FD-82F6EECD6879}">
      <dgm:prSet/>
      <dgm:spPr/>
      <dgm:t>
        <a:bodyPr/>
        <a:lstStyle/>
        <a:p>
          <a:endParaRPr lang="en-CA"/>
        </a:p>
      </dgm:t>
    </dgm:pt>
    <dgm:pt modelId="{D8FA2DC8-08D3-45EA-BC46-8923859FE336}">
      <dgm:prSet/>
      <dgm:spPr/>
      <dgm:t>
        <a:body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b="0" i="0" u="none" strike="noStrike" cap="none" normalizeH="0" baseline="0" dirty="0">
              <a:ln/>
              <a:effectLst/>
              <a:latin typeface="Arial Narrow" pitchFamily="34" charset="0"/>
            </a:rPr>
            <a:t>Non-</a:t>
          </a:r>
          <a:r>
            <a:rPr kumimoji="0" lang="en-US" altLang="en-US" b="0" i="0" u="none" strike="noStrike" cap="none" normalizeH="0" baseline="0" dirty="0" err="1">
              <a:ln/>
              <a:effectLst/>
              <a:latin typeface="Arial Narrow" pitchFamily="34" charset="0"/>
            </a:rPr>
            <a:t>Merch</a:t>
          </a:r>
          <a:r>
            <a:rPr kumimoji="0" lang="en-US" altLang="en-US" b="0" i="0" u="none" strike="noStrike" cap="none" normalizeH="0" baseline="0" dirty="0">
              <a:ln/>
              <a:effectLst/>
              <a:latin typeface="Arial Narrow" pitchFamily="34" charset="0"/>
            </a:rPr>
            <a:t> </a:t>
          </a:r>
        </a:p>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b="0" i="0" u="none" strike="noStrike" cap="none" normalizeH="0" baseline="0" dirty="0" err="1">
              <a:ln/>
              <a:effectLst/>
              <a:latin typeface="Arial Narrow" pitchFamily="34" charset="0"/>
            </a:rPr>
            <a:t>Fibre</a:t>
          </a:r>
          <a:r>
            <a:rPr kumimoji="0" lang="en-US" altLang="en-US" b="0" i="0" u="none" strike="noStrike" cap="none" normalizeH="0" baseline="0" dirty="0">
              <a:ln/>
              <a:effectLst/>
              <a:latin typeface="Arial Narrow" pitchFamily="34" charset="0"/>
            </a:rPr>
            <a:t> Recovery</a:t>
          </a:r>
        </a:p>
        <a:p>
          <a:pPr marL="0" marR="0" lvl="0" indent="0" algn="ctr" defTabSz="914400" rtl="0" eaLnBrk="1" fontAlgn="base" latinLnBrk="0" hangingPunct="1">
            <a:lnSpc>
              <a:spcPct val="80000"/>
            </a:lnSpc>
            <a:spcBef>
              <a:spcPct val="20000"/>
            </a:spcBef>
            <a:spcAft>
              <a:spcPct val="0"/>
            </a:spcAft>
            <a:buClrTx/>
            <a:buSzTx/>
            <a:buFontTx/>
            <a:buNone/>
            <a:tabLst/>
          </a:pPr>
          <a:endParaRPr kumimoji="0" lang="en-US" altLang="en-US" b="0" i="0" u="none" strike="noStrike" cap="none" normalizeH="0" baseline="0" dirty="0">
            <a:ln/>
            <a:effectLst/>
            <a:latin typeface="Arial Narrow" pitchFamily="34" charset="0"/>
          </a:endParaRPr>
        </a:p>
      </dgm:t>
    </dgm:pt>
    <dgm:pt modelId="{45568341-C253-4082-A2DE-D25AD9FC37C7}" type="parTrans" cxnId="{D7025A73-17C6-4137-9F7E-87B340925080}">
      <dgm:prSet/>
      <dgm:spPr/>
      <dgm:t>
        <a:bodyPr/>
        <a:lstStyle/>
        <a:p>
          <a:endParaRPr lang="en-CA"/>
        </a:p>
      </dgm:t>
    </dgm:pt>
    <dgm:pt modelId="{1FD73978-6FA1-414D-9896-DDADCAE7870B}" type="sibTrans" cxnId="{D7025A73-17C6-4137-9F7E-87B340925080}">
      <dgm:prSet/>
      <dgm:spPr/>
      <dgm:t>
        <a:bodyPr/>
        <a:lstStyle/>
        <a:p>
          <a:endParaRPr lang="en-CA"/>
        </a:p>
      </dgm:t>
    </dgm:pt>
    <dgm:pt modelId="{60F069B3-3A1B-481C-A345-4C4E593E62D0}">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effectLst/>
              <a:latin typeface="Arial Narrow" pitchFamily="34" charset="0"/>
            </a:rPr>
            <a:t>Prescribed Burning</a:t>
          </a:r>
        </a:p>
      </dgm:t>
    </dgm:pt>
    <dgm:pt modelId="{902EFE74-9E7C-4C78-A56C-AC0B67F94FBB}" type="parTrans" cxnId="{04D644B8-AD20-4BC1-BB1A-401DD677E511}">
      <dgm:prSet/>
      <dgm:spPr/>
      <dgm:t>
        <a:bodyPr/>
        <a:lstStyle/>
        <a:p>
          <a:endParaRPr lang="en-CA"/>
        </a:p>
      </dgm:t>
    </dgm:pt>
    <dgm:pt modelId="{7172C5DC-E001-44E5-AC16-F6A6EDE12CEB}" type="sibTrans" cxnId="{04D644B8-AD20-4BC1-BB1A-401DD677E511}">
      <dgm:prSet/>
      <dgm:spPr/>
      <dgm:t>
        <a:bodyPr/>
        <a:lstStyle/>
        <a:p>
          <a:endParaRPr lang="en-CA"/>
        </a:p>
      </dgm:t>
    </dgm:pt>
    <dgm:pt modelId="{1AD81567-49AC-4E74-AC1D-C1CA324899AF}">
      <dgm:prSet/>
      <dgm:spPr/>
      <dgm:t>
        <a:bodyPr/>
        <a:lstStyle/>
        <a:p>
          <a:r>
            <a:rPr lang="en-CA" dirty="0"/>
            <a:t>Pellets / Chips</a:t>
          </a:r>
        </a:p>
      </dgm:t>
    </dgm:pt>
    <dgm:pt modelId="{E6FE0482-E3CA-4685-9928-3B6255EFB43A}" type="parTrans" cxnId="{25FCDE31-75CD-493D-B1AF-3EF987533E32}">
      <dgm:prSet/>
      <dgm:spPr/>
      <dgm:t>
        <a:bodyPr/>
        <a:lstStyle/>
        <a:p>
          <a:endParaRPr lang="en-CA"/>
        </a:p>
      </dgm:t>
    </dgm:pt>
    <dgm:pt modelId="{88987642-E29C-4A9F-B4AE-CC150B08C2BD}" type="sibTrans" cxnId="{25FCDE31-75CD-493D-B1AF-3EF987533E32}">
      <dgm:prSet/>
      <dgm:spPr/>
      <dgm:t>
        <a:bodyPr/>
        <a:lstStyle/>
        <a:p>
          <a:endParaRPr lang="en-CA"/>
        </a:p>
      </dgm:t>
    </dgm:pt>
    <dgm:pt modelId="{4CC5FE52-87D5-402E-BA24-4ACE390D44DE}" type="pres">
      <dgm:prSet presAssocID="{F8A759D0-DB1A-45F7-9A76-1716CAA8233B}" presName="hierChild1" presStyleCnt="0">
        <dgm:presLayoutVars>
          <dgm:orgChart val="1"/>
          <dgm:chPref val="1"/>
          <dgm:dir/>
          <dgm:animOne val="branch"/>
          <dgm:animLvl val="lvl"/>
          <dgm:resizeHandles/>
        </dgm:presLayoutVars>
      </dgm:prSet>
      <dgm:spPr/>
    </dgm:pt>
    <dgm:pt modelId="{49061E2C-1A6F-4FE1-BA26-107AA3AC7163}" type="pres">
      <dgm:prSet presAssocID="{318D7A96-ADC6-4711-9D61-C8DFC5F1A70E}" presName="hierRoot1" presStyleCnt="0">
        <dgm:presLayoutVars>
          <dgm:hierBranch/>
        </dgm:presLayoutVars>
      </dgm:prSet>
      <dgm:spPr/>
    </dgm:pt>
    <dgm:pt modelId="{7E5D5B99-553A-4F50-8D83-684360A7B521}" type="pres">
      <dgm:prSet presAssocID="{318D7A96-ADC6-4711-9D61-C8DFC5F1A70E}" presName="rootComposite1" presStyleCnt="0"/>
      <dgm:spPr/>
    </dgm:pt>
    <dgm:pt modelId="{C94EAB0A-298C-415E-ADE3-92017726F3F2}" type="pres">
      <dgm:prSet presAssocID="{318D7A96-ADC6-4711-9D61-C8DFC5F1A70E}" presName="rootText1" presStyleLbl="node0" presStyleIdx="0" presStyleCnt="1" custScaleX="337106" custScaleY="125367">
        <dgm:presLayoutVars>
          <dgm:chPref val="3"/>
        </dgm:presLayoutVars>
      </dgm:prSet>
      <dgm:spPr/>
    </dgm:pt>
    <dgm:pt modelId="{1CB9E2AF-676F-4F41-9D15-5D1DFEA4E3AD}" type="pres">
      <dgm:prSet presAssocID="{318D7A96-ADC6-4711-9D61-C8DFC5F1A70E}" presName="rootConnector1" presStyleLbl="node1" presStyleIdx="0" presStyleCnt="0"/>
      <dgm:spPr/>
    </dgm:pt>
    <dgm:pt modelId="{6B17ADE6-4179-410F-950A-2BCC2DDF94D2}" type="pres">
      <dgm:prSet presAssocID="{318D7A96-ADC6-4711-9D61-C8DFC5F1A70E}" presName="hierChild2" presStyleCnt="0"/>
      <dgm:spPr/>
    </dgm:pt>
    <dgm:pt modelId="{8F39EABB-EE7D-4A21-A383-0729EBB12E16}" type="pres">
      <dgm:prSet presAssocID="{2CAF3657-2846-47C5-ACD9-A631EE67FB03}" presName="Name35" presStyleLbl="parChTrans1D2" presStyleIdx="0" presStyleCnt="3"/>
      <dgm:spPr/>
    </dgm:pt>
    <dgm:pt modelId="{602519B4-EF6C-48C8-9BC3-AC6D02EFD0BA}" type="pres">
      <dgm:prSet presAssocID="{1AB5E80A-E7ED-41D2-AAF0-EC053B38894B}" presName="hierRoot2" presStyleCnt="0">
        <dgm:presLayoutVars>
          <dgm:hierBranch/>
        </dgm:presLayoutVars>
      </dgm:prSet>
      <dgm:spPr/>
    </dgm:pt>
    <dgm:pt modelId="{7FEA3640-F5FC-4545-AE5A-CB8D59861A41}" type="pres">
      <dgm:prSet presAssocID="{1AB5E80A-E7ED-41D2-AAF0-EC053B38894B}" presName="rootComposite" presStyleCnt="0"/>
      <dgm:spPr/>
    </dgm:pt>
    <dgm:pt modelId="{3A97B71D-8D65-4ACB-BA3E-0A4FC5AD6D35}" type="pres">
      <dgm:prSet presAssocID="{1AB5E80A-E7ED-41D2-AAF0-EC053B38894B}" presName="rootText" presStyleLbl="node2" presStyleIdx="0" presStyleCnt="3" custScaleX="134994">
        <dgm:presLayoutVars>
          <dgm:chPref val="3"/>
        </dgm:presLayoutVars>
      </dgm:prSet>
      <dgm:spPr/>
    </dgm:pt>
    <dgm:pt modelId="{4352A151-1F29-458A-B8BB-843D7DA0F54C}" type="pres">
      <dgm:prSet presAssocID="{1AB5E80A-E7ED-41D2-AAF0-EC053B38894B}" presName="rootConnector" presStyleLbl="node2" presStyleIdx="0" presStyleCnt="3"/>
      <dgm:spPr/>
    </dgm:pt>
    <dgm:pt modelId="{E6E3FAF8-B47C-4C06-A99F-FECB765884AD}" type="pres">
      <dgm:prSet presAssocID="{1AB5E80A-E7ED-41D2-AAF0-EC053B38894B}" presName="hierChild4" presStyleCnt="0"/>
      <dgm:spPr/>
    </dgm:pt>
    <dgm:pt modelId="{4E797810-94E7-4AEA-BF4D-09984F60EEA2}" type="pres">
      <dgm:prSet presAssocID="{3E3BB774-B9ED-4D24-A1E1-5520B465AC44}" presName="Name35" presStyleLbl="parChTrans1D3" presStyleIdx="0" presStyleCnt="4"/>
      <dgm:spPr/>
    </dgm:pt>
    <dgm:pt modelId="{F05912BE-A9DB-456E-BC15-D300C217A859}" type="pres">
      <dgm:prSet presAssocID="{3520C749-C36E-454D-8199-B685319B6CF9}" presName="hierRoot2" presStyleCnt="0">
        <dgm:presLayoutVars>
          <dgm:hierBranch val="r"/>
        </dgm:presLayoutVars>
      </dgm:prSet>
      <dgm:spPr/>
    </dgm:pt>
    <dgm:pt modelId="{CE925EA7-6025-4BCF-8787-C935DFD764BF}" type="pres">
      <dgm:prSet presAssocID="{3520C749-C36E-454D-8199-B685319B6CF9}" presName="rootComposite" presStyleCnt="0"/>
      <dgm:spPr/>
    </dgm:pt>
    <dgm:pt modelId="{BE88B112-A02E-4654-9619-AE9C4A2D31BE}" type="pres">
      <dgm:prSet presAssocID="{3520C749-C36E-454D-8199-B685319B6CF9}" presName="rootText" presStyleLbl="node3" presStyleIdx="0" presStyleCnt="4">
        <dgm:presLayoutVars>
          <dgm:chPref val="3"/>
        </dgm:presLayoutVars>
      </dgm:prSet>
      <dgm:spPr/>
    </dgm:pt>
    <dgm:pt modelId="{09EBD36F-74EE-447F-884D-566CE2EBD974}" type="pres">
      <dgm:prSet presAssocID="{3520C749-C36E-454D-8199-B685319B6CF9}" presName="rootConnector" presStyleLbl="node3" presStyleIdx="0" presStyleCnt="4"/>
      <dgm:spPr/>
    </dgm:pt>
    <dgm:pt modelId="{2D7B98BF-AEE1-4CFB-98C4-453E85F16733}" type="pres">
      <dgm:prSet presAssocID="{3520C749-C36E-454D-8199-B685319B6CF9}" presName="hierChild4" presStyleCnt="0"/>
      <dgm:spPr/>
    </dgm:pt>
    <dgm:pt modelId="{228F7560-8CBD-43AC-85A0-361C7FE22C38}" type="pres">
      <dgm:prSet presAssocID="{3520C749-C36E-454D-8199-B685319B6CF9}" presName="hierChild5" presStyleCnt="0"/>
      <dgm:spPr/>
    </dgm:pt>
    <dgm:pt modelId="{611FDD65-F01F-4FDD-969E-1DEB14CB57A5}" type="pres">
      <dgm:prSet presAssocID="{E933578B-EE2C-45F4-9BFC-C4989676008C}" presName="Name35" presStyleLbl="parChTrans1D3" presStyleIdx="1" presStyleCnt="4"/>
      <dgm:spPr/>
    </dgm:pt>
    <dgm:pt modelId="{E1740296-53B0-4176-9BAA-F8BE8452B180}" type="pres">
      <dgm:prSet presAssocID="{B6A9EBBE-99D1-4427-A144-945440EF0946}" presName="hierRoot2" presStyleCnt="0">
        <dgm:presLayoutVars>
          <dgm:hierBranch val="r"/>
        </dgm:presLayoutVars>
      </dgm:prSet>
      <dgm:spPr/>
    </dgm:pt>
    <dgm:pt modelId="{5504AB68-1E26-4F8D-986F-BD901C9F9A89}" type="pres">
      <dgm:prSet presAssocID="{B6A9EBBE-99D1-4427-A144-945440EF0946}" presName="rootComposite" presStyleCnt="0"/>
      <dgm:spPr/>
    </dgm:pt>
    <dgm:pt modelId="{CC677E5C-72C4-460D-914B-2B3A798D360F}" type="pres">
      <dgm:prSet presAssocID="{B6A9EBBE-99D1-4427-A144-945440EF0946}" presName="rootText" presStyleLbl="node3" presStyleIdx="1" presStyleCnt="4">
        <dgm:presLayoutVars>
          <dgm:chPref val="3"/>
        </dgm:presLayoutVars>
      </dgm:prSet>
      <dgm:spPr/>
    </dgm:pt>
    <dgm:pt modelId="{912696D9-C83A-4764-BBF8-6CA222339B88}" type="pres">
      <dgm:prSet presAssocID="{B6A9EBBE-99D1-4427-A144-945440EF0946}" presName="rootConnector" presStyleLbl="node3" presStyleIdx="1" presStyleCnt="4"/>
      <dgm:spPr/>
    </dgm:pt>
    <dgm:pt modelId="{BC065C92-C04B-428C-ABFD-19CDC65F8620}" type="pres">
      <dgm:prSet presAssocID="{B6A9EBBE-99D1-4427-A144-945440EF0946}" presName="hierChild4" presStyleCnt="0"/>
      <dgm:spPr/>
    </dgm:pt>
    <dgm:pt modelId="{9A01D752-5E6F-4E20-803B-F12CEDA464A8}" type="pres">
      <dgm:prSet presAssocID="{B6A9EBBE-99D1-4427-A144-945440EF0946}" presName="hierChild5" presStyleCnt="0"/>
      <dgm:spPr/>
    </dgm:pt>
    <dgm:pt modelId="{0CE5A9C8-16E5-4B28-AF7D-2CBC6F318F90}" type="pres">
      <dgm:prSet presAssocID="{1AB5E80A-E7ED-41D2-AAF0-EC053B38894B}" presName="hierChild5" presStyleCnt="0"/>
      <dgm:spPr/>
    </dgm:pt>
    <dgm:pt modelId="{29604EDF-0EA5-45EA-9BCD-1B0BCEC734D4}" type="pres">
      <dgm:prSet presAssocID="{D92BA3B7-C360-40DB-BE1F-D4F96AD5B10B}" presName="Name35" presStyleLbl="parChTrans1D2" presStyleIdx="1" presStyleCnt="3"/>
      <dgm:spPr/>
    </dgm:pt>
    <dgm:pt modelId="{689D6ED3-F499-409D-8963-FFCB5171CC0F}" type="pres">
      <dgm:prSet presAssocID="{116D7AD1-75CF-4DDC-AB05-F4192DD35EB0}" presName="hierRoot2" presStyleCnt="0">
        <dgm:presLayoutVars>
          <dgm:hierBranch/>
        </dgm:presLayoutVars>
      </dgm:prSet>
      <dgm:spPr/>
    </dgm:pt>
    <dgm:pt modelId="{A9D61B70-2970-4948-8054-1C5567DF3001}" type="pres">
      <dgm:prSet presAssocID="{116D7AD1-75CF-4DDC-AB05-F4192DD35EB0}" presName="rootComposite" presStyleCnt="0"/>
      <dgm:spPr/>
    </dgm:pt>
    <dgm:pt modelId="{80F47E12-F04C-4113-A0BF-2F0E4A7C104B}" type="pres">
      <dgm:prSet presAssocID="{116D7AD1-75CF-4DDC-AB05-F4192DD35EB0}" presName="rootText" presStyleLbl="node2" presStyleIdx="1" presStyleCnt="3" custScaleX="208229">
        <dgm:presLayoutVars>
          <dgm:chPref val="3"/>
        </dgm:presLayoutVars>
      </dgm:prSet>
      <dgm:spPr/>
    </dgm:pt>
    <dgm:pt modelId="{D78C8380-9A35-44C8-9FBB-9E258AD03322}" type="pres">
      <dgm:prSet presAssocID="{116D7AD1-75CF-4DDC-AB05-F4192DD35EB0}" presName="rootConnector" presStyleLbl="node2" presStyleIdx="1" presStyleCnt="3"/>
      <dgm:spPr/>
    </dgm:pt>
    <dgm:pt modelId="{CED5727C-8739-4DCE-AA4E-26975A1E7DEB}" type="pres">
      <dgm:prSet presAssocID="{116D7AD1-75CF-4DDC-AB05-F4192DD35EB0}" presName="hierChild4" presStyleCnt="0"/>
      <dgm:spPr/>
    </dgm:pt>
    <dgm:pt modelId="{15E585DC-0980-4E61-8850-23BB260FC085}" type="pres">
      <dgm:prSet presAssocID="{CEF25F58-1F29-4FF0-9A6D-2134DFD479BD}" presName="Name35" presStyleLbl="parChTrans1D3" presStyleIdx="2" presStyleCnt="4"/>
      <dgm:spPr/>
    </dgm:pt>
    <dgm:pt modelId="{C2169A49-8515-4CF3-B7F5-8A1FEAB6197A}" type="pres">
      <dgm:prSet presAssocID="{F068F083-3DAD-434C-8D1B-9D82C46CEBCF}" presName="hierRoot2" presStyleCnt="0">
        <dgm:presLayoutVars>
          <dgm:hierBranch val="r"/>
        </dgm:presLayoutVars>
      </dgm:prSet>
      <dgm:spPr/>
    </dgm:pt>
    <dgm:pt modelId="{F8C5EA83-2685-4063-B3E8-26CD4322EC32}" type="pres">
      <dgm:prSet presAssocID="{F068F083-3DAD-434C-8D1B-9D82C46CEBCF}" presName="rootComposite" presStyleCnt="0"/>
      <dgm:spPr/>
    </dgm:pt>
    <dgm:pt modelId="{3B04320F-46E6-4FF9-841C-8C05B2B8175A}" type="pres">
      <dgm:prSet presAssocID="{F068F083-3DAD-434C-8D1B-9D82C46CEBCF}" presName="rootText" presStyleLbl="node3" presStyleIdx="2" presStyleCnt="4" custScaleX="101004" custScaleY="105580">
        <dgm:presLayoutVars>
          <dgm:chPref val="3"/>
        </dgm:presLayoutVars>
      </dgm:prSet>
      <dgm:spPr/>
    </dgm:pt>
    <dgm:pt modelId="{F56760BF-7DA9-4A2F-8D28-095384F89B94}" type="pres">
      <dgm:prSet presAssocID="{F068F083-3DAD-434C-8D1B-9D82C46CEBCF}" presName="rootConnector" presStyleLbl="node3" presStyleIdx="2" presStyleCnt="4"/>
      <dgm:spPr/>
    </dgm:pt>
    <dgm:pt modelId="{B5F8C698-62BF-4CFD-A4D1-FBE7367F5565}" type="pres">
      <dgm:prSet presAssocID="{F068F083-3DAD-434C-8D1B-9D82C46CEBCF}" presName="hierChild4" presStyleCnt="0"/>
      <dgm:spPr/>
    </dgm:pt>
    <dgm:pt modelId="{0C1E5192-7C0F-44C3-B6A1-A52260FB5242}" type="pres">
      <dgm:prSet presAssocID="{F068F083-3DAD-434C-8D1B-9D82C46CEBCF}" presName="hierChild5" presStyleCnt="0"/>
      <dgm:spPr/>
    </dgm:pt>
    <dgm:pt modelId="{B95DA20D-2EC4-44E5-9B54-942BF825D082}" type="pres">
      <dgm:prSet presAssocID="{45568341-C253-4082-A2DE-D25AD9FC37C7}" presName="Name35" presStyleLbl="parChTrans1D3" presStyleIdx="3" presStyleCnt="4"/>
      <dgm:spPr/>
    </dgm:pt>
    <dgm:pt modelId="{8183EEC5-756D-4B49-AFBA-DAA003DD63E7}" type="pres">
      <dgm:prSet presAssocID="{D8FA2DC8-08D3-45EA-BC46-8923859FE336}" presName="hierRoot2" presStyleCnt="0">
        <dgm:presLayoutVars>
          <dgm:hierBranch val="r"/>
        </dgm:presLayoutVars>
      </dgm:prSet>
      <dgm:spPr/>
    </dgm:pt>
    <dgm:pt modelId="{ED0C4293-E30D-47EA-B519-255BF5999837}" type="pres">
      <dgm:prSet presAssocID="{D8FA2DC8-08D3-45EA-BC46-8923859FE336}" presName="rootComposite" presStyleCnt="0"/>
      <dgm:spPr/>
    </dgm:pt>
    <dgm:pt modelId="{0F4E2AFD-B283-4A40-B34D-71D022F2DC22}" type="pres">
      <dgm:prSet presAssocID="{D8FA2DC8-08D3-45EA-BC46-8923859FE336}" presName="rootText" presStyleLbl="node3" presStyleIdx="3" presStyleCnt="4" custScaleX="150497" custScaleY="102180">
        <dgm:presLayoutVars>
          <dgm:chPref val="3"/>
        </dgm:presLayoutVars>
      </dgm:prSet>
      <dgm:spPr/>
    </dgm:pt>
    <dgm:pt modelId="{23D95E62-A08E-4121-AD4B-9C4BD589C4A6}" type="pres">
      <dgm:prSet presAssocID="{D8FA2DC8-08D3-45EA-BC46-8923859FE336}" presName="rootConnector" presStyleLbl="node3" presStyleIdx="3" presStyleCnt="4"/>
      <dgm:spPr/>
    </dgm:pt>
    <dgm:pt modelId="{8825EFD3-DC09-4C2F-975C-A03B0BCE7C80}" type="pres">
      <dgm:prSet presAssocID="{D8FA2DC8-08D3-45EA-BC46-8923859FE336}" presName="hierChild4" presStyleCnt="0"/>
      <dgm:spPr/>
    </dgm:pt>
    <dgm:pt modelId="{B80C0583-1991-4C0D-88A4-7ED64A07D996}" type="pres">
      <dgm:prSet presAssocID="{E6FE0482-E3CA-4685-9928-3B6255EFB43A}" presName="Name50" presStyleLbl="parChTrans1D4" presStyleIdx="0" presStyleCnt="1"/>
      <dgm:spPr/>
    </dgm:pt>
    <dgm:pt modelId="{674F7151-5D09-4596-B6DE-1F5B93132AC5}" type="pres">
      <dgm:prSet presAssocID="{1AD81567-49AC-4E74-AC1D-C1CA324899AF}" presName="hierRoot2" presStyleCnt="0">
        <dgm:presLayoutVars>
          <dgm:hierBranch val="init"/>
        </dgm:presLayoutVars>
      </dgm:prSet>
      <dgm:spPr/>
    </dgm:pt>
    <dgm:pt modelId="{74254BCF-6F67-4356-B46A-140075DCF16F}" type="pres">
      <dgm:prSet presAssocID="{1AD81567-49AC-4E74-AC1D-C1CA324899AF}" presName="rootComposite" presStyleCnt="0"/>
      <dgm:spPr/>
    </dgm:pt>
    <dgm:pt modelId="{BB8A0DA9-6879-4B09-A937-3C7CAE9F604A}" type="pres">
      <dgm:prSet presAssocID="{1AD81567-49AC-4E74-AC1D-C1CA324899AF}" presName="rootText" presStyleLbl="node4" presStyleIdx="0" presStyleCnt="1" custScaleX="120909">
        <dgm:presLayoutVars>
          <dgm:chPref val="3"/>
        </dgm:presLayoutVars>
      </dgm:prSet>
      <dgm:spPr/>
    </dgm:pt>
    <dgm:pt modelId="{2B981BF7-175B-472A-B5F9-4386E9221E32}" type="pres">
      <dgm:prSet presAssocID="{1AD81567-49AC-4E74-AC1D-C1CA324899AF}" presName="rootConnector" presStyleLbl="node4" presStyleIdx="0" presStyleCnt="1"/>
      <dgm:spPr/>
    </dgm:pt>
    <dgm:pt modelId="{522A73CD-FC31-4963-81D2-9CF5D4743E68}" type="pres">
      <dgm:prSet presAssocID="{1AD81567-49AC-4E74-AC1D-C1CA324899AF}" presName="hierChild4" presStyleCnt="0"/>
      <dgm:spPr/>
    </dgm:pt>
    <dgm:pt modelId="{4407CC54-C707-4712-AEFE-A77FFE39E017}" type="pres">
      <dgm:prSet presAssocID="{1AD81567-49AC-4E74-AC1D-C1CA324899AF}" presName="hierChild5" presStyleCnt="0"/>
      <dgm:spPr/>
    </dgm:pt>
    <dgm:pt modelId="{29BDE211-FB58-4025-81C1-FB05FB1D5F6E}" type="pres">
      <dgm:prSet presAssocID="{D8FA2DC8-08D3-45EA-BC46-8923859FE336}" presName="hierChild5" presStyleCnt="0"/>
      <dgm:spPr/>
    </dgm:pt>
    <dgm:pt modelId="{45AAD748-F25B-4113-A5F4-711A62CB94EE}" type="pres">
      <dgm:prSet presAssocID="{116D7AD1-75CF-4DDC-AB05-F4192DD35EB0}" presName="hierChild5" presStyleCnt="0"/>
      <dgm:spPr/>
    </dgm:pt>
    <dgm:pt modelId="{198B2DC7-A9A3-448C-BE06-3F9A176D45A7}" type="pres">
      <dgm:prSet presAssocID="{902EFE74-9E7C-4C78-A56C-AC0B67F94FBB}" presName="Name35" presStyleLbl="parChTrans1D2" presStyleIdx="2" presStyleCnt="3"/>
      <dgm:spPr/>
    </dgm:pt>
    <dgm:pt modelId="{F0563CA5-13F7-4A1D-BA95-C5AB3A8BC35B}" type="pres">
      <dgm:prSet presAssocID="{60F069B3-3A1B-481C-A345-4C4E593E62D0}" presName="hierRoot2" presStyleCnt="0">
        <dgm:presLayoutVars>
          <dgm:hierBranch/>
        </dgm:presLayoutVars>
      </dgm:prSet>
      <dgm:spPr/>
    </dgm:pt>
    <dgm:pt modelId="{01DB06BC-C51E-4B56-9FED-7987DDF76589}" type="pres">
      <dgm:prSet presAssocID="{60F069B3-3A1B-481C-A345-4C4E593E62D0}" presName="rootComposite" presStyleCnt="0"/>
      <dgm:spPr/>
    </dgm:pt>
    <dgm:pt modelId="{F473BE53-2E6B-4D3F-8F58-DAE1968358FD}" type="pres">
      <dgm:prSet presAssocID="{60F069B3-3A1B-481C-A345-4C4E593E62D0}" presName="rootText" presStyleLbl="node2" presStyleIdx="2" presStyleCnt="3" custScaleX="163261">
        <dgm:presLayoutVars>
          <dgm:chPref val="3"/>
        </dgm:presLayoutVars>
      </dgm:prSet>
      <dgm:spPr/>
    </dgm:pt>
    <dgm:pt modelId="{8C307516-0095-495E-98BA-5E4EF6208979}" type="pres">
      <dgm:prSet presAssocID="{60F069B3-3A1B-481C-A345-4C4E593E62D0}" presName="rootConnector" presStyleLbl="node2" presStyleIdx="2" presStyleCnt="3"/>
      <dgm:spPr/>
    </dgm:pt>
    <dgm:pt modelId="{B06CA71D-B1A4-468A-BE98-F977256C5C58}" type="pres">
      <dgm:prSet presAssocID="{60F069B3-3A1B-481C-A345-4C4E593E62D0}" presName="hierChild4" presStyleCnt="0"/>
      <dgm:spPr/>
    </dgm:pt>
    <dgm:pt modelId="{E14054F8-E37A-4BF4-A346-188B053B878E}" type="pres">
      <dgm:prSet presAssocID="{60F069B3-3A1B-481C-A345-4C4E593E62D0}" presName="hierChild5" presStyleCnt="0"/>
      <dgm:spPr/>
    </dgm:pt>
    <dgm:pt modelId="{D262CBB4-D0C1-42F5-B247-60EA2DA40CD6}" type="pres">
      <dgm:prSet presAssocID="{318D7A96-ADC6-4711-9D61-C8DFC5F1A70E}" presName="hierChild3" presStyleCnt="0"/>
      <dgm:spPr/>
    </dgm:pt>
  </dgm:ptLst>
  <dgm:cxnLst>
    <dgm:cxn modelId="{40CB3400-71DC-4EFF-89FD-82F6EECD6879}" srcId="{116D7AD1-75CF-4DDC-AB05-F4192DD35EB0}" destId="{F068F083-3DAD-434C-8D1B-9D82C46CEBCF}" srcOrd="0" destOrd="0" parTransId="{CEF25F58-1F29-4FF0-9A6D-2134DFD479BD}" sibTransId="{3C43F8A4-4494-42BF-88F2-0322D703D7FD}"/>
    <dgm:cxn modelId="{E2F7BC02-29A5-4DCB-A328-79F09E1D56F5}" type="presOf" srcId="{902EFE74-9E7C-4C78-A56C-AC0B67F94FBB}" destId="{198B2DC7-A9A3-448C-BE06-3F9A176D45A7}" srcOrd="0" destOrd="0" presId="urn:microsoft.com/office/officeart/2005/8/layout/orgChart1"/>
    <dgm:cxn modelId="{4CBEDA08-78F5-47FC-9313-EFC3DFD0A123}" type="presOf" srcId="{F068F083-3DAD-434C-8D1B-9D82C46CEBCF}" destId="{3B04320F-46E6-4FF9-841C-8C05B2B8175A}" srcOrd="0" destOrd="0" presId="urn:microsoft.com/office/officeart/2005/8/layout/orgChart1"/>
    <dgm:cxn modelId="{4EAE2409-1AAA-4653-A710-ECA099AB731B}" srcId="{318D7A96-ADC6-4711-9D61-C8DFC5F1A70E}" destId="{1AB5E80A-E7ED-41D2-AAF0-EC053B38894B}" srcOrd="0" destOrd="0" parTransId="{2CAF3657-2846-47C5-ACD9-A631EE67FB03}" sibTransId="{EF22ED8C-C32C-4125-803E-02AEAC9A2D43}"/>
    <dgm:cxn modelId="{5E27B30E-14C4-4E97-BFFA-A9308A53615E}" type="presOf" srcId="{60F069B3-3A1B-481C-A345-4C4E593E62D0}" destId="{F473BE53-2E6B-4D3F-8F58-DAE1968358FD}" srcOrd="0" destOrd="0" presId="urn:microsoft.com/office/officeart/2005/8/layout/orgChart1"/>
    <dgm:cxn modelId="{4B006810-566F-4386-8F61-DB959607AE84}" type="presOf" srcId="{E6FE0482-E3CA-4685-9928-3B6255EFB43A}" destId="{B80C0583-1991-4C0D-88A4-7ED64A07D996}" srcOrd="0" destOrd="0" presId="urn:microsoft.com/office/officeart/2005/8/layout/orgChart1"/>
    <dgm:cxn modelId="{7EE9AD20-242E-403F-B54D-A6CE67A33A76}" type="presOf" srcId="{1AD81567-49AC-4E74-AC1D-C1CA324899AF}" destId="{BB8A0DA9-6879-4B09-A937-3C7CAE9F604A}" srcOrd="0" destOrd="0" presId="urn:microsoft.com/office/officeart/2005/8/layout/orgChart1"/>
    <dgm:cxn modelId="{25FCDE31-75CD-493D-B1AF-3EF987533E32}" srcId="{D8FA2DC8-08D3-45EA-BC46-8923859FE336}" destId="{1AD81567-49AC-4E74-AC1D-C1CA324899AF}" srcOrd="0" destOrd="0" parTransId="{E6FE0482-E3CA-4685-9928-3B6255EFB43A}" sibTransId="{88987642-E29C-4A9F-B4AE-CC150B08C2BD}"/>
    <dgm:cxn modelId="{C95F8634-90A4-456C-BDCD-BC33B91D9BA0}" type="presOf" srcId="{3520C749-C36E-454D-8199-B685319B6CF9}" destId="{09EBD36F-74EE-447F-884D-566CE2EBD974}" srcOrd="1" destOrd="0" presId="urn:microsoft.com/office/officeart/2005/8/layout/orgChart1"/>
    <dgm:cxn modelId="{37CEC05C-2F70-41AE-B2AA-6CF595FA48ED}" type="presOf" srcId="{3E3BB774-B9ED-4D24-A1E1-5520B465AC44}" destId="{4E797810-94E7-4AEA-BF4D-09984F60EEA2}" srcOrd="0" destOrd="0" presId="urn:microsoft.com/office/officeart/2005/8/layout/orgChart1"/>
    <dgm:cxn modelId="{AABACD42-9FA4-4940-867C-B190F09DD412}" type="presOf" srcId="{116D7AD1-75CF-4DDC-AB05-F4192DD35EB0}" destId="{80F47E12-F04C-4113-A0BF-2F0E4A7C104B}" srcOrd="0" destOrd="0" presId="urn:microsoft.com/office/officeart/2005/8/layout/orgChart1"/>
    <dgm:cxn modelId="{B852BE43-60DA-49C0-9760-9534B4FA9D87}" type="presOf" srcId="{1AB5E80A-E7ED-41D2-AAF0-EC053B38894B}" destId="{3A97B71D-8D65-4ACB-BA3E-0A4FC5AD6D35}" srcOrd="0" destOrd="0" presId="urn:microsoft.com/office/officeart/2005/8/layout/orgChart1"/>
    <dgm:cxn modelId="{EA9DF849-6572-4DC3-B396-0CB6A331163D}" type="presOf" srcId="{318D7A96-ADC6-4711-9D61-C8DFC5F1A70E}" destId="{C94EAB0A-298C-415E-ADE3-92017726F3F2}" srcOrd="0" destOrd="0" presId="urn:microsoft.com/office/officeart/2005/8/layout/orgChart1"/>
    <dgm:cxn modelId="{65FCFA6E-C034-451D-8B06-B2C7C6162FC8}" srcId="{318D7A96-ADC6-4711-9D61-C8DFC5F1A70E}" destId="{116D7AD1-75CF-4DDC-AB05-F4192DD35EB0}" srcOrd="1" destOrd="0" parTransId="{D92BA3B7-C360-40DB-BE1F-D4F96AD5B10B}" sibTransId="{D04F34D0-39D1-4E35-85DA-519E2ADB6E3D}"/>
    <dgm:cxn modelId="{D7025A73-17C6-4137-9F7E-87B340925080}" srcId="{116D7AD1-75CF-4DDC-AB05-F4192DD35EB0}" destId="{D8FA2DC8-08D3-45EA-BC46-8923859FE336}" srcOrd="1" destOrd="0" parTransId="{45568341-C253-4082-A2DE-D25AD9FC37C7}" sibTransId="{1FD73978-6FA1-414D-9896-DDADCAE7870B}"/>
    <dgm:cxn modelId="{C2009D76-28EE-408B-B609-05662C5C7874}" type="presOf" srcId="{318D7A96-ADC6-4711-9D61-C8DFC5F1A70E}" destId="{1CB9E2AF-676F-4F41-9D15-5D1DFEA4E3AD}" srcOrd="1" destOrd="0" presId="urn:microsoft.com/office/officeart/2005/8/layout/orgChart1"/>
    <dgm:cxn modelId="{4B02E056-DECF-4652-870E-D8F93CC1D7E1}" type="presOf" srcId="{CEF25F58-1F29-4FF0-9A6D-2134DFD479BD}" destId="{15E585DC-0980-4E61-8850-23BB260FC085}" srcOrd="0" destOrd="0" presId="urn:microsoft.com/office/officeart/2005/8/layout/orgChart1"/>
    <dgm:cxn modelId="{40FC3779-1DA2-4DB5-8D56-6FA22092166E}" type="presOf" srcId="{60F069B3-3A1B-481C-A345-4C4E593E62D0}" destId="{8C307516-0095-495E-98BA-5E4EF6208979}" srcOrd="1" destOrd="0" presId="urn:microsoft.com/office/officeart/2005/8/layout/orgChart1"/>
    <dgm:cxn modelId="{2684915A-490E-464B-AE33-779B7F15689E}" type="presOf" srcId="{B6A9EBBE-99D1-4427-A144-945440EF0946}" destId="{CC677E5C-72C4-460D-914B-2B3A798D360F}" srcOrd="0" destOrd="0" presId="urn:microsoft.com/office/officeart/2005/8/layout/orgChart1"/>
    <dgm:cxn modelId="{5FA29D7F-0D68-43CA-B1F0-5D744A2501DE}" type="presOf" srcId="{F068F083-3DAD-434C-8D1B-9D82C46CEBCF}" destId="{F56760BF-7DA9-4A2F-8D28-095384F89B94}" srcOrd="1" destOrd="0" presId="urn:microsoft.com/office/officeart/2005/8/layout/orgChart1"/>
    <dgm:cxn modelId="{5E0A8681-C1B7-4896-8259-7F833426432E}" type="presOf" srcId="{2CAF3657-2846-47C5-ACD9-A631EE67FB03}" destId="{8F39EABB-EE7D-4A21-A383-0729EBB12E16}" srcOrd="0" destOrd="0" presId="urn:microsoft.com/office/officeart/2005/8/layout/orgChart1"/>
    <dgm:cxn modelId="{7007448D-471E-4AFB-B4BF-E81F2567B9A5}" type="presOf" srcId="{1AB5E80A-E7ED-41D2-AAF0-EC053B38894B}" destId="{4352A151-1F29-458A-B8BB-843D7DA0F54C}" srcOrd="1" destOrd="0" presId="urn:microsoft.com/office/officeart/2005/8/layout/orgChart1"/>
    <dgm:cxn modelId="{7F07F78D-E3FD-46E6-89E0-1981A592ACE0}" type="presOf" srcId="{D92BA3B7-C360-40DB-BE1F-D4F96AD5B10B}" destId="{29604EDF-0EA5-45EA-9BCD-1B0BCEC734D4}" srcOrd="0" destOrd="0" presId="urn:microsoft.com/office/officeart/2005/8/layout/orgChart1"/>
    <dgm:cxn modelId="{9FF30093-4E1B-4D5A-BE1A-FBC6924BFE84}" type="presOf" srcId="{F8A759D0-DB1A-45F7-9A76-1716CAA8233B}" destId="{4CC5FE52-87D5-402E-BA24-4ACE390D44DE}" srcOrd="0" destOrd="0" presId="urn:microsoft.com/office/officeart/2005/8/layout/orgChart1"/>
    <dgm:cxn modelId="{07DCC7A2-5E18-43A6-B9CF-12B87D3D33B1}" srcId="{1AB5E80A-E7ED-41D2-AAF0-EC053B38894B}" destId="{3520C749-C36E-454D-8199-B685319B6CF9}" srcOrd="0" destOrd="0" parTransId="{3E3BB774-B9ED-4D24-A1E1-5520B465AC44}" sibTransId="{4DC81653-F654-411D-ACEC-1C753605DB40}"/>
    <dgm:cxn modelId="{36982BA8-024D-49FB-8E06-64BA9CB2FE65}" type="presOf" srcId="{116D7AD1-75CF-4DDC-AB05-F4192DD35EB0}" destId="{D78C8380-9A35-44C8-9FBB-9E258AD03322}" srcOrd="1" destOrd="0" presId="urn:microsoft.com/office/officeart/2005/8/layout/orgChart1"/>
    <dgm:cxn modelId="{A84B20AB-1633-4E36-B820-8928D34D4973}" type="presOf" srcId="{45568341-C253-4082-A2DE-D25AD9FC37C7}" destId="{B95DA20D-2EC4-44E5-9B54-942BF825D082}" srcOrd="0" destOrd="0" presId="urn:microsoft.com/office/officeart/2005/8/layout/orgChart1"/>
    <dgm:cxn modelId="{471613AD-2D8D-42E6-8C94-01CE459CF589}" srcId="{1AB5E80A-E7ED-41D2-AAF0-EC053B38894B}" destId="{B6A9EBBE-99D1-4427-A144-945440EF0946}" srcOrd="1" destOrd="0" parTransId="{E933578B-EE2C-45F4-9BFC-C4989676008C}" sibTransId="{BBC1DB77-9E0A-443C-8A69-EBA2246E61BE}"/>
    <dgm:cxn modelId="{90FD2DB5-F24D-42DD-B262-AC66B0967181}" type="presOf" srcId="{D8FA2DC8-08D3-45EA-BC46-8923859FE336}" destId="{0F4E2AFD-B283-4A40-B34D-71D022F2DC22}" srcOrd="0" destOrd="0" presId="urn:microsoft.com/office/officeart/2005/8/layout/orgChart1"/>
    <dgm:cxn modelId="{04D644B8-AD20-4BC1-BB1A-401DD677E511}" srcId="{318D7A96-ADC6-4711-9D61-C8DFC5F1A70E}" destId="{60F069B3-3A1B-481C-A345-4C4E593E62D0}" srcOrd="2" destOrd="0" parTransId="{902EFE74-9E7C-4C78-A56C-AC0B67F94FBB}" sibTransId="{7172C5DC-E001-44E5-AC16-F6A6EDE12CEB}"/>
    <dgm:cxn modelId="{A327E7B9-FFDD-4C0B-82DA-B7BB0F67001F}" type="presOf" srcId="{E933578B-EE2C-45F4-9BFC-C4989676008C}" destId="{611FDD65-F01F-4FDD-969E-1DEB14CB57A5}" srcOrd="0" destOrd="0" presId="urn:microsoft.com/office/officeart/2005/8/layout/orgChart1"/>
    <dgm:cxn modelId="{031A2DCB-0EC6-4D87-9056-69CBF6D4A634}" type="presOf" srcId="{B6A9EBBE-99D1-4427-A144-945440EF0946}" destId="{912696D9-C83A-4764-BBF8-6CA222339B88}" srcOrd="1" destOrd="0" presId="urn:microsoft.com/office/officeart/2005/8/layout/orgChart1"/>
    <dgm:cxn modelId="{10C192CB-ADAE-4751-9406-E712B0C9B9B1}" type="presOf" srcId="{1AD81567-49AC-4E74-AC1D-C1CA324899AF}" destId="{2B981BF7-175B-472A-B5F9-4386E9221E32}" srcOrd="1" destOrd="0" presId="urn:microsoft.com/office/officeart/2005/8/layout/orgChart1"/>
    <dgm:cxn modelId="{45DAA4CB-1F2C-4FB3-A4F9-EEDEB8BC80EA}" srcId="{F8A759D0-DB1A-45F7-9A76-1716CAA8233B}" destId="{318D7A96-ADC6-4711-9D61-C8DFC5F1A70E}" srcOrd="0" destOrd="0" parTransId="{AB23611C-7A6C-4245-BC50-38D3619D89A6}" sibTransId="{0874833A-294D-4679-B679-8F244CFA24C3}"/>
    <dgm:cxn modelId="{0A35A6CC-4ACE-481D-8FBD-96EB0D43B352}" type="presOf" srcId="{3520C749-C36E-454D-8199-B685319B6CF9}" destId="{BE88B112-A02E-4654-9619-AE9C4A2D31BE}" srcOrd="0" destOrd="0" presId="urn:microsoft.com/office/officeart/2005/8/layout/orgChart1"/>
    <dgm:cxn modelId="{CC6906E5-C4C2-4A1A-9729-8F647EC2F0EC}" type="presOf" srcId="{D8FA2DC8-08D3-45EA-BC46-8923859FE336}" destId="{23D95E62-A08E-4121-AD4B-9C4BD589C4A6}" srcOrd="1" destOrd="0" presId="urn:microsoft.com/office/officeart/2005/8/layout/orgChart1"/>
    <dgm:cxn modelId="{E8EAFAFC-C7E0-434E-B452-8D5FF92A5581}" type="presParOf" srcId="{4CC5FE52-87D5-402E-BA24-4ACE390D44DE}" destId="{49061E2C-1A6F-4FE1-BA26-107AA3AC7163}" srcOrd="0" destOrd="0" presId="urn:microsoft.com/office/officeart/2005/8/layout/orgChart1"/>
    <dgm:cxn modelId="{B290BCDC-98CA-4CA0-9FD2-F07CF3210662}" type="presParOf" srcId="{49061E2C-1A6F-4FE1-BA26-107AA3AC7163}" destId="{7E5D5B99-553A-4F50-8D83-684360A7B521}" srcOrd="0" destOrd="0" presId="urn:microsoft.com/office/officeart/2005/8/layout/orgChart1"/>
    <dgm:cxn modelId="{CC3CD113-F40C-4073-9655-A2E9C08ACC41}" type="presParOf" srcId="{7E5D5B99-553A-4F50-8D83-684360A7B521}" destId="{C94EAB0A-298C-415E-ADE3-92017726F3F2}" srcOrd="0" destOrd="0" presId="urn:microsoft.com/office/officeart/2005/8/layout/orgChart1"/>
    <dgm:cxn modelId="{B0CCA5FD-C411-489E-8E57-573148BC4FE4}" type="presParOf" srcId="{7E5D5B99-553A-4F50-8D83-684360A7B521}" destId="{1CB9E2AF-676F-4F41-9D15-5D1DFEA4E3AD}" srcOrd="1" destOrd="0" presId="urn:microsoft.com/office/officeart/2005/8/layout/orgChart1"/>
    <dgm:cxn modelId="{A8EAC88F-03FB-488D-AD80-DAB4F838D999}" type="presParOf" srcId="{49061E2C-1A6F-4FE1-BA26-107AA3AC7163}" destId="{6B17ADE6-4179-410F-950A-2BCC2DDF94D2}" srcOrd="1" destOrd="0" presId="urn:microsoft.com/office/officeart/2005/8/layout/orgChart1"/>
    <dgm:cxn modelId="{3D580474-C372-4ED5-B953-CECF6E6AB6FC}" type="presParOf" srcId="{6B17ADE6-4179-410F-950A-2BCC2DDF94D2}" destId="{8F39EABB-EE7D-4A21-A383-0729EBB12E16}" srcOrd="0" destOrd="0" presId="urn:microsoft.com/office/officeart/2005/8/layout/orgChart1"/>
    <dgm:cxn modelId="{68732209-81AD-4E57-A6C9-481A64193486}" type="presParOf" srcId="{6B17ADE6-4179-410F-950A-2BCC2DDF94D2}" destId="{602519B4-EF6C-48C8-9BC3-AC6D02EFD0BA}" srcOrd="1" destOrd="0" presId="urn:microsoft.com/office/officeart/2005/8/layout/orgChart1"/>
    <dgm:cxn modelId="{A3409801-AC3E-406A-974A-14336B34CF04}" type="presParOf" srcId="{602519B4-EF6C-48C8-9BC3-AC6D02EFD0BA}" destId="{7FEA3640-F5FC-4545-AE5A-CB8D59861A41}" srcOrd="0" destOrd="0" presId="urn:microsoft.com/office/officeart/2005/8/layout/orgChart1"/>
    <dgm:cxn modelId="{CB0E3667-128B-435F-9FEF-188AAAF8657D}" type="presParOf" srcId="{7FEA3640-F5FC-4545-AE5A-CB8D59861A41}" destId="{3A97B71D-8D65-4ACB-BA3E-0A4FC5AD6D35}" srcOrd="0" destOrd="0" presId="urn:microsoft.com/office/officeart/2005/8/layout/orgChart1"/>
    <dgm:cxn modelId="{EA235F8A-BDE0-4D2D-A923-865495974CE2}" type="presParOf" srcId="{7FEA3640-F5FC-4545-AE5A-CB8D59861A41}" destId="{4352A151-1F29-458A-B8BB-843D7DA0F54C}" srcOrd="1" destOrd="0" presId="urn:microsoft.com/office/officeart/2005/8/layout/orgChart1"/>
    <dgm:cxn modelId="{3E5DF617-776D-49F9-AB5B-598DA6FA66A5}" type="presParOf" srcId="{602519B4-EF6C-48C8-9BC3-AC6D02EFD0BA}" destId="{E6E3FAF8-B47C-4C06-A99F-FECB765884AD}" srcOrd="1" destOrd="0" presId="urn:microsoft.com/office/officeart/2005/8/layout/orgChart1"/>
    <dgm:cxn modelId="{BB257792-506A-4B44-9E4B-49B2173961C9}" type="presParOf" srcId="{E6E3FAF8-B47C-4C06-A99F-FECB765884AD}" destId="{4E797810-94E7-4AEA-BF4D-09984F60EEA2}" srcOrd="0" destOrd="0" presId="urn:microsoft.com/office/officeart/2005/8/layout/orgChart1"/>
    <dgm:cxn modelId="{49CE349A-D728-469F-BDAD-5B8DD57DFA70}" type="presParOf" srcId="{E6E3FAF8-B47C-4C06-A99F-FECB765884AD}" destId="{F05912BE-A9DB-456E-BC15-D300C217A859}" srcOrd="1" destOrd="0" presId="urn:microsoft.com/office/officeart/2005/8/layout/orgChart1"/>
    <dgm:cxn modelId="{91C5ADFF-6D81-4A12-955D-B2029C17F4EE}" type="presParOf" srcId="{F05912BE-A9DB-456E-BC15-D300C217A859}" destId="{CE925EA7-6025-4BCF-8787-C935DFD764BF}" srcOrd="0" destOrd="0" presId="urn:microsoft.com/office/officeart/2005/8/layout/orgChart1"/>
    <dgm:cxn modelId="{188A0C01-3CE9-4AD2-A5F6-578F71E8D84F}" type="presParOf" srcId="{CE925EA7-6025-4BCF-8787-C935DFD764BF}" destId="{BE88B112-A02E-4654-9619-AE9C4A2D31BE}" srcOrd="0" destOrd="0" presId="urn:microsoft.com/office/officeart/2005/8/layout/orgChart1"/>
    <dgm:cxn modelId="{71E2953D-2181-4870-BFAB-47859898C2A5}" type="presParOf" srcId="{CE925EA7-6025-4BCF-8787-C935DFD764BF}" destId="{09EBD36F-74EE-447F-884D-566CE2EBD974}" srcOrd="1" destOrd="0" presId="urn:microsoft.com/office/officeart/2005/8/layout/orgChart1"/>
    <dgm:cxn modelId="{71E80BE4-BB9D-4747-92F5-2FB4737D4ED8}" type="presParOf" srcId="{F05912BE-A9DB-456E-BC15-D300C217A859}" destId="{2D7B98BF-AEE1-4CFB-98C4-453E85F16733}" srcOrd="1" destOrd="0" presId="urn:microsoft.com/office/officeart/2005/8/layout/orgChart1"/>
    <dgm:cxn modelId="{2D54A5CC-16A5-486A-81E9-048BA176BEE9}" type="presParOf" srcId="{F05912BE-A9DB-456E-BC15-D300C217A859}" destId="{228F7560-8CBD-43AC-85A0-361C7FE22C38}" srcOrd="2" destOrd="0" presId="urn:microsoft.com/office/officeart/2005/8/layout/orgChart1"/>
    <dgm:cxn modelId="{CC7A225C-C519-42E1-8792-24D6949A4491}" type="presParOf" srcId="{E6E3FAF8-B47C-4C06-A99F-FECB765884AD}" destId="{611FDD65-F01F-4FDD-969E-1DEB14CB57A5}" srcOrd="2" destOrd="0" presId="urn:microsoft.com/office/officeart/2005/8/layout/orgChart1"/>
    <dgm:cxn modelId="{00049444-6803-44AC-A382-8FDFA650FECE}" type="presParOf" srcId="{E6E3FAF8-B47C-4C06-A99F-FECB765884AD}" destId="{E1740296-53B0-4176-9BAA-F8BE8452B180}" srcOrd="3" destOrd="0" presId="urn:microsoft.com/office/officeart/2005/8/layout/orgChart1"/>
    <dgm:cxn modelId="{24FB012A-9A6F-4F4E-B2DD-7B6A00D2B0EA}" type="presParOf" srcId="{E1740296-53B0-4176-9BAA-F8BE8452B180}" destId="{5504AB68-1E26-4F8D-986F-BD901C9F9A89}" srcOrd="0" destOrd="0" presId="urn:microsoft.com/office/officeart/2005/8/layout/orgChart1"/>
    <dgm:cxn modelId="{BE05C306-08C4-4351-804E-87AF3ACE6661}" type="presParOf" srcId="{5504AB68-1E26-4F8D-986F-BD901C9F9A89}" destId="{CC677E5C-72C4-460D-914B-2B3A798D360F}" srcOrd="0" destOrd="0" presId="urn:microsoft.com/office/officeart/2005/8/layout/orgChart1"/>
    <dgm:cxn modelId="{313B33C8-4118-464B-8851-62D5CB5495AA}" type="presParOf" srcId="{5504AB68-1E26-4F8D-986F-BD901C9F9A89}" destId="{912696D9-C83A-4764-BBF8-6CA222339B88}" srcOrd="1" destOrd="0" presId="urn:microsoft.com/office/officeart/2005/8/layout/orgChart1"/>
    <dgm:cxn modelId="{93B4CCF9-1227-4D2B-9E63-B9668251B3D7}" type="presParOf" srcId="{E1740296-53B0-4176-9BAA-F8BE8452B180}" destId="{BC065C92-C04B-428C-ABFD-19CDC65F8620}" srcOrd="1" destOrd="0" presId="urn:microsoft.com/office/officeart/2005/8/layout/orgChart1"/>
    <dgm:cxn modelId="{9E9C9616-6D1C-41C0-9827-DBB6FAAAEC24}" type="presParOf" srcId="{E1740296-53B0-4176-9BAA-F8BE8452B180}" destId="{9A01D752-5E6F-4E20-803B-F12CEDA464A8}" srcOrd="2" destOrd="0" presId="urn:microsoft.com/office/officeart/2005/8/layout/orgChart1"/>
    <dgm:cxn modelId="{4690D91F-6201-4DCD-80D4-7C4180F93CC5}" type="presParOf" srcId="{602519B4-EF6C-48C8-9BC3-AC6D02EFD0BA}" destId="{0CE5A9C8-16E5-4B28-AF7D-2CBC6F318F90}" srcOrd="2" destOrd="0" presId="urn:microsoft.com/office/officeart/2005/8/layout/orgChart1"/>
    <dgm:cxn modelId="{A4F2AC76-6D32-409C-A6F7-7472973A16A5}" type="presParOf" srcId="{6B17ADE6-4179-410F-950A-2BCC2DDF94D2}" destId="{29604EDF-0EA5-45EA-9BCD-1B0BCEC734D4}" srcOrd="2" destOrd="0" presId="urn:microsoft.com/office/officeart/2005/8/layout/orgChart1"/>
    <dgm:cxn modelId="{5D2C20C8-73FE-4FFF-B01B-2275D4ECDDAD}" type="presParOf" srcId="{6B17ADE6-4179-410F-950A-2BCC2DDF94D2}" destId="{689D6ED3-F499-409D-8963-FFCB5171CC0F}" srcOrd="3" destOrd="0" presId="urn:microsoft.com/office/officeart/2005/8/layout/orgChart1"/>
    <dgm:cxn modelId="{F42E6698-969A-4E83-94A8-4ED9B054BBB2}" type="presParOf" srcId="{689D6ED3-F499-409D-8963-FFCB5171CC0F}" destId="{A9D61B70-2970-4948-8054-1C5567DF3001}" srcOrd="0" destOrd="0" presId="urn:microsoft.com/office/officeart/2005/8/layout/orgChart1"/>
    <dgm:cxn modelId="{7F542EA5-9A93-4A18-AD01-13DF00330B26}" type="presParOf" srcId="{A9D61B70-2970-4948-8054-1C5567DF3001}" destId="{80F47E12-F04C-4113-A0BF-2F0E4A7C104B}" srcOrd="0" destOrd="0" presId="urn:microsoft.com/office/officeart/2005/8/layout/orgChart1"/>
    <dgm:cxn modelId="{80671C4A-4781-446E-AE6A-9FE6E86B8945}" type="presParOf" srcId="{A9D61B70-2970-4948-8054-1C5567DF3001}" destId="{D78C8380-9A35-44C8-9FBB-9E258AD03322}" srcOrd="1" destOrd="0" presId="urn:microsoft.com/office/officeart/2005/8/layout/orgChart1"/>
    <dgm:cxn modelId="{D40180AD-F35A-4B91-A48E-1F46A07D7D21}" type="presParOf" srcId="{689D6ED3-F499-409D-8963-FFCB5171CC0F}" destId="{CED5727C-8739-4DCE-AA4E-26975A1E7DEB}" srcOrd="1" destOrd="0" presId="urn:microsoft.com/office/officeart/2005/8/layout/orgChart1"/>
    <dgm:cxn modelId="{09D7BF70-A3A7-467A-86FE-5021B524D5AD}" type="presParOf" srcId="{CED5727C-8739-4DCE-AA4E-26975A1E7DEB}" destId="{15E585DC-0980-4E61-8850-23BB260FC085}" srcOrd="0" destOrd="0" presId="urn:microsoft.com/office/officeart/2005/8/layout/orgChart1"/>
    <dgm:cxn modelId="{66D5AF47-2715-4D09-A4A6-865DAC623630}" type="presParOf" srcId="{CED5727C-8739-4DCE-AA4E-26975A1E7DEB}" destId="{C2169A49-8515-4CF3-B7F5-8A1FEAB6197A}" srcOrd="1" destOrd="0" presId="urn:microsoft.com/office/officeart/2005/8/layout/orgChart1"/>
    <dgm:cxn modelId="{8DBC4E77-A41A-4DEE-968B-75797A9C8EA2}" type="presParOf" srcId="{C2169A49-8515-4CF3-B7F5-8A1FEAB6197A}" destId="{F8C5EA83-2685-4063-B3E8-26CD4322EC32}" srcOrd="0" destOrd="0" presId="urn:microsoft.com/office/officeart/2005/8/layout/orgChart1"/>
    <dgm:cxn modelId="{792869E6-F311-4D85-B24C-07A38CFF8775}" type="presParOf" srcId="{F8C5EA83-2685-4063-B3E8-26CD4322EC32}" destId="{3B04320F-46E6-4FF9-841C-8C05B2B8175A}" srcOrd="0" destOrd="0" presId="urn:microsoft.com/office/officeart/2005/8/layout/orgChart1"/>
    <dgm:cxn modelId="{0CB654F9-00B2-4903-84C1-36DCBB05DA79}" type="presParOf" srcId="{F8C5EA83-2685-4063-B3E8-26CD4322EC32}" destId="{F56760BF-7DA9-4A2F-8D28-095384F89B94}" srcOrd="1" destOrd="0" presId="urn:microsoft.com/office/officeart/2005/8/layout/orgChart1"/>
    <dgm:cxn modelId="{03790C86-1B32-4CDA-84A0-8E1FD997DB46}" type="presParOf" srcId="{C2169A49-8515-4CF3-B7F5-8A1FEAB6197A}" destId="{B5F8C698-62BF-4CFD-A4D1-FBE7367F5565}" srcOrd="1" destOrd="0" presId="urn:microsoft.com/office/officeart/2005/8/layout/orgChart1"/>
    <dgm:cxn modelId="{1D47CBC3-472A-481B-9F7F-8171574D739D}" type="presParOf" srcId="{C2169A49-8515-4CF3-B7F5-8A1FEAB6197A}" destId="{0C1E5192-7C0F-44C3-B6A1-A52260FB5242}" srcOrd="2" destOrd="0" presId="urn:microsoft.com/office/officeart/2005/8/layout/orgChart1"/>
    <dgm:cxn modelId="{E1A4B63E-13AC-4EB4-9ED7-D127548916BF}" type="presParOf" srcId="{CED5727C-8739-4DCE-AA4E-26975A1E7DEB}" destId="{B95DA20D-2EC4-44E5-9B54-942BF825D082}" srcOrd="2" destOrd="0" presId="urn:microsoft.com/office/officeart/2005/8/layout/orgChart1"/>
    <dgm:cxn modelId="{62B4AFB2-E2D8-4A85-BBBC-0C656A689CCB}" type="presParOf" srcId="{CED5727C-8739-4DCE-AA4E-26975A1E7DEB}" destId="{8183EEC5-756D-4B49-AFBA-DAA003DD63E7}" srcOrd="3" destOrd="0" presId="urn:microsoft.com/office/officeart/2005/8/layout/orgChart1"/>
    <dgm:cxn modelId="{AE500EC2-2EC0-43A9-B282-6E69C2D8874B}" type="presParOf" srcId="{8183EEC5-756D-4B49-AFBA-DAA003DD63E7}" destId="{ED0C4293-E30D-47EA-B519-255BF5999837}" srcOrd="0" destOrd="0" presId="urn:microsoft.com/office/officeart/2005/8/layout/orgChart1"/>
    <dgm:cxn modelId="{646BDE71-8945-4ECB-A3E7-58E138C68380}" type="presParOf" srcId="{ED0C4293-E30D-47EA-B519-255BF5999837}" destId="{0F4E2AFD-B283-4A40-B34D-71D022F2DC22}" srcOrd="0" destOrd="0" presId="urn:microsoft.com/office/officeart/2005/8/layout/orgChart1"/>
    <dgm:cxn modelId="{7063818F-0062-4805-8986-AE46FC5F9B54}" type="presParOf" srcId="{ED0C4293-E30D-47EA-B519-255BF5999837}" destId="{23D95E62-A08E-4121-AD4B-9C4BD589C4A6}" srcOrd="1" destOrd="0" presId="urn:microsoft.com/office/officeart/2005/8/layout/orgChart1"/>
    <dgm:cxn modelId="{867B3F43-074C-41C8-B3C4-D96432A2A21C}" type="presParOf" srcId="{8183EEC5-756D-4B49-AFBA-DAA003DD63E7}" destId="{8825EFD3-DC09-4C2F-975C-A03B0BCE7C80}" srcOrd="1" destOrd="0" presId="urn:microsoft.com/office/officeart/2005/8/layout/orgChart1"/>
    <dgm:cxn modelId="{5219B753-8DB1-4E29-B567-A7FA7D7B8A19}" type="presParOf" srcId="{8825EFD3-DC09-4C2F-975C-A03B0BCE7C80}" destId="{B80C0583-1991-4C0D-88A4-7ED64A07D996}" srcOrd="0" destOrd="0" presId="urn:microsoft.com/office/officeart/2005/8/layout/orgChart1"/>
    <dgm:cxn modelId="{A1618ED1-BEAF-419E-A44D-51CF830755AD}" type="presParOf" srcId="{8825EFD3-DC09-4C2F-975C-A03B0BCE7C80}" destId="{674F7151-5D09-4596-B6DE-1F5B93132AC5}" srcOrd="1" destOrd="0" presId="urn:microsoft.com/office/officeart/2005/8/layout/orgChart1"/>
    <dgm:cxn modelId="{858DF3F0-7461-4A04-BC0E-A753E2C3FEE0}" type="presParOf" srcId="{674F7151-5D09-4596-B6DE-1F5B93132AC5}" destId="{74254BCF-6F67-4356-B46A-140075DCF16F}" srcOrd="0" destOrd="0" presId="urn:microsoft.com/office/officeart/2005/8/layout/orgChart1"/>
    <dgm:cxn modelId="{C8FFD3C8-9AB4-49D4-8F5B-D723E529185F}" type="presParOf" srcId="{74254BCF-6F67-4356-B46A-140075DCF16F}" destId="{BB8A0DA9-6879-4B09-A937-3C7CAE9F604A}" srcOrd="0" destOrd="0" presId="urn:microsoft.com/office/officeart/2005/8/layout/orgChart1"/>
    <dgm:cxn modelId="{7C1ED1DC-A87D-413A-BB3E-B1FDA30F7D95}" type="presParOf" srcId="{74254BCF-6F67-4356-B46A-140075DCF16F}" destId="{2B981BF7-175B-472A-B5F9-4386E9221E32}" srcOrd="1" destOrd="0" presId="urn:microsoft.com/office/officeart/2005/8/layout/orgChart1"/>
    <dgm:cxn modelId="{36F766FB-57F6-4D33-B418-B24D3A7188BB}" type="presParOf" srcId="{674F7151-5D09-4596-B6DE-1F5B93132AC5}" destId="{522A73CD-FC31-4963-81D2-9CF5D4743E68}" srcOrd="1" destOrd="0" presId="urn:microsoft.com/office/officeart/2005/8/layout/orgChart1"/>
    <dgm:cxn modelId="{C8E079E7-AA60-4C0D-8825-853D01B9B5A3}" type="presParOf" srcId="{674F7151-5D09-4596-B6DE-1F5B93132AC5}" destId="{4407CC54-C707-4712-AEFE-A77FFE39E017}" srcOrd="2" destOrd="0" presId="urn:microsoft.com/office/officeart/2005/8/layout/orgChart1"/>
    <dgm:cxn modelId="{23B5EE4A-10D8-42C0-BAC5-478A0DDFC9B2}" type="presParOf" srcId="{8183EEC5-756D-4B49-AFBA-DAA003DD63E7}" destId="{29BDE211-FB58-4025-81C1-FB05FB1D5F6E}" srcOrd="2" destOrd="0" presId="urn:microsoft.com/office/officeart/2005/8/layout/orgChart1"/>
    <dgm:cxn modelId="{BFC897C9-F332-47F4-B71D-2CF6242A27D6}" type="presParOf" srcId="{689D6ED3-F499-409D-8963-FFCB5171CC0F}" destId="{45AAD748-F25B-4113-A5F4-711A62CB94EE}" srcOrd="2" destOrd="0" presId="urn:microsoft.com/office/officeart/2005/8/layout/orgChart1"/>
    <dgm:cxn modelId="{4A477A2C-3E45-4D28-9D45-33CAD69BB9F9}" type="presParOf" srcId="{6B17ADE6-4179-410F-950A-2BCC2DDF94D2}" destId="{198B2DC7-A9A3-448C-BE06-3F9A176D45A7}" srcOrd="4" destOrd="0" presId="urn:microsoft.com/office/officeart/2005/8/layout/orgChart1"/>
    <dgm:cxn modelId="{7C5EEAD4-4CAE-4EB1-86B4-4315B537C932}" type="presParOf" srcId="{6B17ADE6-4179-410F-950A-2BCC2DDF94D2}" destId="{F0563CA5-13F7-4A1D-BA95-C5AB3A8BC35B}" srcOrd="5" destOrd="0" presId="urn:microsoft.com/office/officeart/2005/8/layout/orgChart1"/>
    <dgm:cxn modelId="{503ED505-69CA-4724-971B-40DC30D25E86}" type="presParOf" srcId="{F0563CA5-13F7-4A1D-BA95-C5AB3A8BC35B}" destId="{01DB06BC-C51E-4B56-9FED-7987DDF76589}" srcOrd="0" destOrd="0" presId="urn:microsoft.com/office/officeart/2005/8/layout/orgChart1"/>
    <dgm:cxn modelId="{3A4E4484-BEE3-45CC-A743-E95B1963A600}" type="presParOf" srcId="{01DB06BC-C51E-4B56-9FED-7987DDF76589}" destId="{F473BE53-2E6B-4D3F-8F58-DAE1968358FD}" srcOrd="0" destOrd="0" presId="urn:microsoft.com/office/officeart/2005/8/layout/orgChart1"/>
    <dgm:cxn modelId="{C27DF022-32DA-46A5-B43D-B9848AAF3B21}" type="presParOf" srcId="{01DB06BC-C51E-4B56-9FED-7987DDF76589}" destId="{8C307516-0095-495E-98BA-5E4EF6208979}" srcOrd="1" destOrd="0" presId="urn:microsoft.com/office/officeart/2005/8/layout/orgChart1"/>
    <dgm:cxn modelId="{3A83625F-ABDE-45FE-9D72-FC94AA91FB54}" type="presParOf" srcId="{F0563CA5-13F7-4A1D-BA95-C5AB3A8BC35B}" destId="{B06CA71D-B1A4-468A-BE98-F977256C5C58}" srcOrd="1" destOrd="0" presId="urn:microsoft.com/office/officeart/2005/8/layout/orgChart1"/>
    <dgm:cxn modelId="{09226CB0-F365-4BDF-8FA4-272B526ACBE5}" type="presParOf" srcId="{F0563CA5-13F7-4A1D-BA95-C5AB3A8BC35B}" destId="{E14054F8-E37A-4BF4-A346-188B053B878E}" srcOrd="2" destOrd="0" presId="urn:microsoft.com/office/officeart/2005/8/layout/orgChart1"/>
    <dgm:cxn modelId="{1CBDE98F-8524-4C7A-BDEF-CCA829191621}" type="presParOf" srcId="{49061E2C-1A6F-4FE1-BA26-107AA3AC7163}" destId="{D262CBB4-D0C1-42F5-B247-60EA2DA40CD6}"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8B2DC7-A9A3-448C-BE06-3F9A176D45A7}">
      <dsp:nvSpPr>
        <dsp:cNvPr id="0" name=""/>
        <dsp:cNvSpPr/>
      </dsp:nvSpPr>
      <dsp:spPr>
        <a:xfrm>
          <a:off x="3742644" y="916644"/>
          <a:ext cx="2427756" cy="221490"/>
        </a:xfrm>
        <a:custGeom>
          <a:avLst/>
          <a:gdLst/>
          <a:ahLst/>
          <a:cxnLst/>
          <a:rect l="0" t="0" r="0" b="0"/>
          <a:pathLst>
            <a:path>
              <a:moveTo>
                <a:pt x="0" y="0"/>
              </a:moveTo>
              <a:lnTo>
                <a:pt x="0" y="110745"/>
              </a:lnTo>
              <a:lnTo>
                <a:pt x="2427756" y="110745"/>
              </a:lnTo>
              <a:lnTo>
                <a:pt x="2427756" y="22149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0C0583-1991-4C0D-88A4-7ED64A07D996}">
      <dsp:nvSpPr>
        <dsp:cNvPr id="0" name=""/>
        <dsp:cNvSpPr/>
      </dsp:nvSpPr>
      <dsp:spPr>
        <a:xfrm>
          <a:off x="3998299" y="2425838"/>
          <a:ext cx="238097" cy="485169"/>
        </a:xfrm>
        <a:custGeom>
          <a:avLst/>
          <a:gdLst/>
          <a:ahLst/>
          <a:cxnLst/>
          <a:rect l="0" t="0" r="0" b="0"/>
          <a:pathLst>
            <a:path>
              <a:moveTo>
                <a:pt x="0" y="0"/>
              </a:moveTo>
              <a:lnTo>
                <a:pt x="0" y="485169"/>
              </a:lnTo>
              <a:lnTo>
                <a:pt x="238097" y="485169"/>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5DA20D-2EC4-44E5-9B54-942BF825D082}">
      <dsp:nvSpPr>
        <dsp:cNvPr id="0" name=""/>
        <dsp:cNvSpPr/>
      </dsp:nvSpPr>
      <dsp:spPr>
        <a:xfrm>
          <a:off x="3989827" y="1665493"/>
          <a:ext cx="643398" cy="221490"/>
        </a:xfrm>
        <a:custGeom>
          <a:avLst/>
          <a:gdLst/>
          <a:ahLst/>
          <a:cxnLst/>
          <a:rect l="0" t="0" r="0" b="0"/>
          <a:pathLst>
            <a:path>
              <a:moveTo>
                <a:pt x="0" y="0"/>
              </a:moveTo>
              <a:lnTo>
                <a:pt x="0" y="110745"/>
              </a:lnTo>
              <a:lnTo>
                <a:pt x="643398" y="110745"/>
              </a:lnTo>
              <a:lnTo>
                <a:pt x="643398" y="22149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E585DC-0980-4E61-8850-23BB260FC085}">
      <dsp:nvSpPr>
        <dsp:cNvPr id="0" name=""/>
        <dsp:cNvSpPr/>
      </dsp:nvSpPr>
      <dsp:spPr>
        <a:xfrm>
          <a:off x="3085424" y="1665493"/>
          <a:ext cx="904403" cy="221490"/>
        </a:xfrm>
        <a:custGeom>
          <a:avLst/>
          <a:gdLst/>
          <a:ahLst/>
          <a:cxnLst/>
          <a:rect l="0" t="0" r="0" b="0"/>
          <a:pathLst>
            <a:path>
              <a:moveTo>
                <a:pt x="904403" y="0"/>
              </a:moveTo>
              <a:lnTo>
                <a:pt x="904403" y="110745"/>
              </a:lnTo>
              <a:lnTo>
                <a:pt x="0" y="110745"/>
              </a:lnTo>
              <a:lnTo>
                <a:pt x="0" y="22149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604EDF-0EA5-45EA-9BCD-1B0BCEC734D4}">
      <dsp:nvSpPr>
        <dsp:cNvPr id="0" name=""/>
        <dsp:cNvSpPr/>
      </dsp:nvSpPr>
      <dsp:spPr>
        <a:xfrm>
          <a:off x="3742644" y="916644"/>
          <a:ext cx="247183" cy="221490"/>
        </a:xfrm>
        <a:custGeom>
          <a:avLst/>
          <a:gdLst/>
          <a:ahLst/>
          <a:cxnLst/>
          <a:rect l="0" t="0" r="0" b="0"/>
          <a:pathLst>
            <a:path>
              <a:moveTo>
                <a:pt x="0" y="0"/>
              </a:moveTo>
              <a:lnTo>
                <a:pt x="0" y="110745"/>
              </a:lnTo>
              <a:lnTo>
                <a:pt x="247183" y="110745"/>
              </a:lnTo>
              <a:lnTo>
                <a:pt x="247183" y="22149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1FDD65-F01F-4FDD-969E-1DEB14CB57A5}">
      <dsp:nvSpPr>
        <dsp:cNvPr id="0" name=""/>
        <dsp:cNvSpPr/>
      </dsp:nvSpPr>
      <dsp:spPr>
        <a:xfrm>
          <a:off x="1165819" y="1665493"/>
          <a:ext cx="638103" cy="221490"/>
        </a:xfrm>
        <a:custGeom>
          <a:avLst/>
          <a:gdLst/>
          <a:ahLst/>
          <a:cxnLst/>
          <a:rect l="0" t="0" r="0" b="0"/>
          <a:pathLst>
            <a:path>
              <a:moveTo>
                <a:pt x="0" y="0"/>
              </a:moveTo>
              <a:lnTo>
                <a:pt x="0" y="110745"/>
              </a:lnTo>
              <a:lnTo>
                <a:pt x="638103" y="110745"/>
              </a:lnTo>
              <a:lnTo>
                <a:pt x="638103" y="22149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797810-94E7-4AEA-BF4D-09984F60EEA2}">
      <dsp:nvSpPr>
        <dsp:cNvPr id="0" name=""/>
        <dsp:cNvSpPr/>
      </dsp:nvSpPr>
      <dsp:spPr>
        <a:xfrm>
          <a:off x="527715" y="1665493"/>
          <a:ext cx="638103" cy="221490"/>
        </a:xfrm>
        <a:custGeom>
          <a:avLst/>
          <a:gdLst/>
          <a:ahLst/>
          <a:cxnLst/>
          <a:rect l="0" t="0" r="0" b="0"/>
          <a:pathLst>
            <a:path>
              <a:moveTo>
                <a:pt x="638103" y="0"/>
              </a:moveTo>
              <a:lnTo>
                <a:pt x="638103" y="110745"/>
              </a:lnTo>
              <a:lnTo>
                <a:pt x="0" y="110745"/>
              </a:lnTo>
              <a:lnTo>
                <a:pt x="0" y="22149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39EABB-EE7D-4A21-A383-0729EBB12E16}">
      <dsp:nvSpPr>
        <dsp:cNvPr id="0" name=""/>
        <dsp:cNvSpPr/>
      </dsp:nvSpPr>
      <dsp:spPr>
        <a:xfrm>
          <a:off x="1165819" y="916644"/>
          <a:ext cx="2576825" cy="221490"/>
        </a:xfrm>
        <a:custGeom>
          <a:avLst/>
          <a:gdLst/>
          <a:ahLst/>
          <a:cxnLst/>
          <a:rect l="0" t="0" r="0" b="0"/>
          <a:pathLst>
            <a:path>
              <a:moveTo>
                <a:pt x="2576825" y="0"/>
              </a:moveTo>
              <a:lnTo>
                <a:pt x="2576825" y="110745"/>
              </a:lnTo>
              <a:lnTo>
                <a:pt x="0" y="110745"/>
              </a:lnTo>
              <a:lnTo>
                <a:pt x="0" y="22149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4EAB0A-298C-415E-ADE3-92017726F3F2}">
      <dsp:nvSpPr>
        <dsp:cNvPr id="0" name=""/>
        <dsp:cNvSpPr/>
      </dsp:nvSpPr>
      <dsp:spPr>
        <a:xfrm>
          <a:off x="1964888" y="255511"/>
          <a:ext cx="3555512" cy="6611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kern="1200" cap="none" normalizeH="0" baseline="0" dirty="0">
              <a:ln/>
              <a:effectLst/>
              <a:latin typeface="Arial Narrow" pitchFamily="34" charset="0"/>
            </a:rPr>
            <a:t>Fuel Modification Treatment</a:t>
          </a:r>
        </a:p>
      </dsp:txBody>
      <dsp:txXfrm>
        <a:off x="1964888" y="255511"/>
        <a:ext cx="3555512" cy="661133"/>
      </dsp:txXfrm>
    </dsp:sp>
    <dsp:sp modelId="{3A97B71D-8D65-4ACB-BA3E-0A4FC5AD6D35}">
      <dsp:nvSpPr>
        <dsp:cNvPr id="0" name=""/>
        <dsp:cNvSpPr/>
      </dsp:nvSpPr>
      <dsp:spPr>
        <a:xfrm>
          <a:off x="453917" y="1138134"/>
          <a:ext cx="1423803" cy="52735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kern="1200" cap="none" normalizeH="0" baseline="0">
              <a:ln/>
              <a:effectLst/>
              <a:latin typeface="Arial Narrow" pitchFamily="34" charset="0"/>
            </a:rPr>
            <a:t>Hand Treatments</a:t>
          </a:r>
          <a:endParaRPr kumimoji="0" lang="en-US" altLang="en-US" sz="1400" b="0" i="0" u="none" strike="noStrike" kern="1200" cap="none" normalizeH="0" baseline="0" dirty="0">
            <a:ln/>
            <a:effectLst/>
            <a:latin typeface="Arial Narrow" pitchFamily="34" charset="0"/>
          </a:endParaRPr>
        </a:p>
      </dsp:txBody>
      <dsp:txXfrm>
        <a:off x="453917" y="1138134"/>
        <a:ext cx="1423803" cy="527358"/>
      </dsp:txXfrm>
    </dsp:sp>
    <dsp:sp modelId="{BE88B112-A02E-4654-9619-AE9C4A2D31BE}">
      <dsp:nvSpPr>
        <dsp:cNvPr id="0" name=""/>
        <dsp:cNvSpPr/>
      </dsp:nvSpPr>
      <dsp:spPr>
        <a:xfrm>
          <a:off x="357" y="1886983"/>
          <a:ext cx="1054716" cy="52735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US" altLang="en-US" sz="1400" b="0" i="0" u="none" strike="noStrike" kern="1200" cap="none" normalizeH="0" baseline="0">
              <a:ln/>
              <a:effectLst/>
              <a:latin typeface="Arial Narrow" pitchFamily="34" charset="0"/>
            </a:rPr>
            <a:t>Slashing</a:t>
          </a:r>
        </a:p>
        <a:p>
          <a:pPr marL="0" marR="0" lvl="0" indent="0" algn="ctr" defTabSz="914400" rtl="0" eaLnBrk="1" fontAlgn="base" latinLnBrk="0" hangingPunct="1">
            <a:lnSpc>
              <a:spcPct val="80000"/>
            </a:lnSpc>
            <a:spcBef>
              <a:spcPct val="0"/>
            </a:spcBef>
            <a:spcAft>
              <a:spcPct val="0"/>
            </a:spcAft>
            <a:buClrTx/>
            <a:buSzTx/>
            <a:buFontTx/>
            <a:buNone/>
            <a:tabLst/>
          </a:pPr>
          <a:r>
            <a:rPr kumimoji="0" lang="en-US" altLang="en-US" sz="1400" b="0" i="0" u="none" strike="noStrike" kern="1200" cap="none" normalizeH="0" baseline="0">
              <a:ln/>
              <a:effectLst/>
              <a:latin typeface="Arial Narrow" pitchFamily="34" charset="0"/>
            </a:rPr>
            <a:t>Thinning</a:t>
          </a:r>
          <a:endParaRPr kumimoji="0" lang="en-US" altLang="en-US" sz="1400" b="0" i="0" u="none" strike="noStrike" kern="1200" cap="none" normalizeH="0" baseline="0" dirty="0">
            <a:ln/>
            <a:effectLst/>
            <a:latin typeface="Arial Narrow" pitchFamily="34" charset="0"/>
          </a:endParaRPr>
        </a:p>
      </dsp:txBody>
      <dsp:txXfrm>
        <a:off x="357" y="1886983"/>
        <a:ext cx="1054716" cy="527358"/>
      </dsp:txXfrm>
    </dsp:sp>
    <dsp:sp modelId="{CC677E5C-72C4-460D-914B-2B3A798D360F}">
      <dsp:nvSpPr>
        <dsp:cNvPr id="0" name=""/>
        <dsp:cNvSpPr/>
      </dsp:nvSpPr>
      <dsp:spPr>
        <a:xfrm>
          <a:off x="1276564" y="1886983"/>
          <a:ext cx="1054716" cy="52735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US" altLang="en-US" sz="1400" b="0" i="0" u="none" strike="noStrike" kern="1200" cap="none" normalizeH="0" baseline="0">
              <a:ln/>
              <a:effectLst/>
              <a:latin typeface="Arial Narrow" pitchFamily="34" charset="0"/>
            </a:rPr>
            <a:t>Pile &amp; Burn</a:t>
          </a:r>
        </a:p>
        <a:p>
          <a:pPr marL="0" marR="0" lvl="0" indent="0" algn="ctr" defTabSz="914400" rtl="0" eaLnBrk="1" fontAlgn="base" latinLnBrk="0" hangingPunct="1">
            <a:lnSpc>
              <a:spcPct val="80000"/>
            </a:lnSpc>
            <a:spcBef>
              <a:spcPct val="0"/>
            </a:spcBef>
            <a:spcAft>
              <a:spcPct val="0"/>
            </a:spcAft>
            <a:buClrTx/>
            <a:buSzTx/>
            <a:buFontTx/>
            <a:buNone/>
            <a:tabLst/>
          </a:pPr>
          <a:r>
            <a:rPr kumimoji="0" lang="en-US" altLang="en-US" sz="1400" b="0" i="0" u="none" strike="noStrike" kern="1200" cap="none" normalizeH="0" baseline="0">
              <a:ln/>
              <a:effectLst/>
              <a:latin typeface="Arial Narrow" pitchFamily="34" charset="0"/>
            </a:rPr>
            <a:t>Remove</a:t>
          </a:r>
          <a:endParaRPr kumimoji="0" lang="en-US" altLang="en-US" sz="1400" b="0" i="0" u="none" strike="noStrike" kern="1200" cap="none" normalizeH="0" baseline="0" dirty="0">
            <a:ln/>
            <a:effectLst/>
            <a:latin typeface="Arial Narrow" pitchFamily="34" charset="0"/>
          </a:endParaRPr>
        </a:p>
      </dsp:txBody>
      <dsp:txXfrm>
        <a:off x="1276564" y="1886983"/>
        <a:ext cx="1054716" cy="527358"/>
      </dsp:txXfrm>
    </dsp:sp>
    <dsp:sp modelId="{80F47E12-F04C-4113-A0BF-2F0E4A7C104B}">
      <dsp:nvSpPr>
        <dsp:cNvPr id="0" name=""/>
        <dsp:cNvSpPr/>
      </dsp:nvSpPr>
      <dsp:spPr>
        <a:xfrm>
          <a:off x="2891714" y="1138134"/>
          <a:ext cx="2196225" cy="52735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kern="1200" cap="none" normalizeH="0" baseline="0">
              <a:ln/>
              <a:effectLst/>
              <a:latin typeface="Arial Narrow" pitchFamily="34" charset="0"/>
            </a:rPr>
            <a:t>Mechanized Treatments</a:t>
          </a:r>
          <a:endParaRPr kumimoji="0" lang="en-US" altLang="en-US" sz="1400" b="0" i="0" u="none" strike="noStrike" kern="1200" cap="none" normalizeH="0" baseline="0" dirty="0">
            <a:ln/>
            <a:effectLst/>
            <a:latin typeface="Arial Narrow" pitchFamily="34" charset="0"/>
          </a:endParaRPr>
        </a:p>
      </dsp:txBody>
      <dsp:txXfrm>
        <a:off x="2891714" y="1138134"/>
        <a:ext cx="2196225" cy="527358"/>
      </dsp:txXfrm>
    </dsp:sp>
    <dsp:sp modelId="{3B04320F-46E6-4FF9-841C-8C05B2B8175A}">
      <dsp:nvSpPr>
        <dsp:cNvPr id="0" name=""/>
        <dsp:cNvSpPr/>
      </dsp:nvSpPr>
      <dsp:spPr>
        <a:xfrm>
          <a:off x="2552771" y="1886983"/>
          <a:ext cx="1065305" cy="55678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US" altLang="en-US" sz="1400" b="0" i="0" u="none" strike="noStrike" kern="1200" cap="none" normalizeH="0" baseline="0">
              <a:ln/>
              <a:effectLst/>
              <a:latin typeface="Arial Narrow" pitchFamily="34" charset="0"/>
            </a:rPr>
            <a:t>Thinning</a:t>
          </a:r>
          <a:endParaRPr kumimoji="0" lang="en-US" altLang="en-US" sz="1400" b="0" i="0" u="none" strike="noStrike" kern="1200" cap="none" normalizeH="0" baseline="0" dirty="0">
            <a:ln/>
            <a:effectLst/>
            <a:latin typeface="Arial Narrow" pitchFamily="34" charset="0"/>
          </a:endParaRPr>
        </a:p>
      </dsp:txBody>
      <dsp:txXfrm>
        <a:off x="2552771" y="1886983"/>
        <a:ext cx="1065305" cy="556784"/>
      </dsp:txXfrm>
    </dsp:sp>
    <dsp:sp modelId="{0F4E2AFD-B283-4A40-B34D-71D022F2DC22}">
      <dsp:nvSpPr>
        <dsp:cNvPr id="0" name=""/>
        <dsp:cNvSpPr/>
      </dsp:nvSpPr>
      <dsp:spPr>
        <a:xfrm>
          <a:off x="3839567" y="1886983"/>
          <a:ext cx="1587316" cy="538854"/>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US" altLang="en-US" sz="1400" b="0" i="0" u="none" strike="noStrike" kern="1200" cap="none" normalizeH="0" baseline="0" dirty="0">
              <a:ln/>
              <a:effectLst/>
              <a:latin typeface="Arial Narrow" pitchFamily="34" charset="0"/>
            </a:rPr>
            <a:t>Non-</a:t>
          </a:r>
          <a:r>
            <a:rPr kumimoji="0" lang="en-US" altLang="en-US" sz="1400" b="0" i="0" u="none" strike="noStrike" kern="1200" cap="none" normalizeH="0" baseline="0" dirty="0" err="1">
              <a:ln/>
              <a:effectLst/>
              <a:latin typeface="Arial Narrow" pitchFamily="34" charset="0"/>
            </a:rPr>
            <a:t>Merch</a:t>
          </a:r>
          <a:r>
            <a:rPr kumimoji="0" lang="en-US" altLang="en-US" sz="1400" b="0" i="0" u="none" strike="noStrike" kern="1200" cap="none" normalizeH="0" baseline="0" dirty="0">
              <a:ln/>
              <a:effectLst/>
              <a:latin typeface="Arial Narrow" pitchFamily="34" charset="0"/>
            </a:rPr>
            <a:t> </a:t>
          </a:r>
        </a:p>
        <a:p>
          <a:pPr marL="0" marR="0" lvl="0" indent="0" algn="ctr" defTabSz="914400" rtl="0" eaLnBrk="1" fontAlgn="base" latinLnBrk="0" hangingPunct="1">
            <a:lnSpc>
              <a:spcPct val="80000"/>
            </a:lnSpc>
            <a:spcBef>
              <a:spcPct val="0"/>
            </a:spcBef>
            <a:spcAft>
              <a:spcPct val="0"/>
            </a:spcAft>
            <a:buClrTx/>
            <a:buSzTx/>
            <a:buFontTx/>
            <a:buNone/>
            <a:tabLst/>
          </a:pPr>
          <a:r>
            <a:rPr kumimoji="0" lang="en-US" altLang="en-US" sz="1400" b="0" i="0" u="none" strike="noStrike" kern="1200" cap="none" normalizeH="0" baseline="0" dirty="0" err="1">
              <a:ln/>
              <a:effectLst/>
              <a:latin typeface="Arial Narrow" pitchFamily="34" charset="0"/>
            </a:rPr>
            <a:t>Fibre</a:t>
          </a:r>
          <a:r>
            <a:rPr kumimoji="0" lang="en-US" altLang="en-US" sz="1400" b="0" i="0" u="none" strike="noStrike" kern="1200" cap="none" normalizeH="0" baseline="0" dirty="0">
              <a:ln/>
              <a:effectLst/>
              <a:latin typeface="Arial Narrow" pitchFamily="34" charset="0"/>
            </a:rPr>
            <a:t> Recovery</a:t>
          </a:r>
        </a:p>
        <a:p>
          <a:pPr marL="0" marR="0" lvl="0" indent="0" algn="ctr" defTabSz="914400" rtl="0" eaLnBrk="1" fontAlgn="base" latinLnBrk="0" hangingPunct="1">
            <a:lnSpc>
              <a:spcPct val="80000"/>
            </a:lnSpc>
            <a:spcBef>
              <a:spcPct val="0"/>
            </a:spcBef>
            <a:spcAft>
              <a:spcPct val="0"/>
            </a:spcAft>
            <a:buClrTx/>
            <a:buSzTx/>
            <a:buFontTx/>
            <a:buNone/>
            <a:tabLst/>
          </a:pPr>
          <a:endParaRPr kumimoji="0" lang="en-US" altLang="en-US" sz="1400" b="0" i="0" u="none" strike="noStrike" kern="1200" cap="none" normalizeH="0" baseline="0" dirty="0">
            <a:ln/>
            <a:effectLst/>
            <a:latin typeface="Arial Narrow" pitchFamily="34" charset="0"/>
          </a:endParaRPr>
        </a:p>
      </dsp:txBody>
      <dsp:txXfrm>
        <a:off x="3839567" y="1886983"/>
        <a:ext cx="1587316" cy="538854"/>
      </dsp:txXfrm>
    </dsp:sp>
    <dsp:sp modelId="{BB8A0DA9-6879-4B09-A937-3C7CAE9F604A}">
      <dsp:nvSpPr>
        <dsp:cNvPr id="0" name=""/>
        <dsp:cNvSpPr/>
      </dsp:nvSpPr>
      <dsp:spPr>
        <a:xfrm>
          <a:off x="4236396" y="2647328"/>
          <a:ext cx="1275247" cy="52735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CA" sz="1400" kern="1200" dirty="0"/>
            <a:t>Pellets / Chips</a:t>
          </a:r>
        </a:p>
      </dsp:txBody>
      <dsp:txXfrm>
        <a:off x="4236396" y="2647328"/>
        <a:ext cx="1275247" cy="527358"/>
      </dsp:txXfrm>
    </dsp:sp>
    <dsp:sp modelId="{F473BE53-2E6B-4D3F-8F58-DAE1968358FD}">
      <dsp:nvSpPr>
        <dsp:cNvPr id="0" name=""/>
        <dsp:cNvSpPr/>
      </dsp:nvSpPr>
      <dsp:spPr>
        <a:xfrm>
          <a:off x="5309430" y="1138134"/>
          <a:ext cx="1721940" cy="52735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kern="1200" cap="none" normalizeH="0" baseline="0" dirty="0">
              <a:ln/>
              <a:effectLst/>
              <a:latin typeface="Arial Narrow" pitchFamily="34" charset="0"/>
            </a:rPr>
            <a:t>Prescribed Burning</a:t>
          </a:r>
        </a:p>
      </dsp:txBody>
      <dsp:txXfrm>
        <a:off x="5309430" y="1138134"/>
        <a:ext cx="1721940" cy="52735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B53535-2A85-401B-B090-31E9E745C3CA}" type="datetimeFigureOut">
              <a:rPr lang="en-CA" smtClean="0"/>
              <a:t>2020-08-25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A21443-6FFF-4E6C-B1A8-3F7470FA8568}" type="slidenum">
              <a:rPr lang="en-CA" smtClean="0"/>
              <a:t>‹#›</a:t>
            </a:fld>
            <a:endParaRPr lang="en-CA"/>
          </a:p>
        </p:txBody>
      </p:sp>
    </p:spTree>
    <p:extLst>
      <p:ext uri="{BB962C8B-B14F-4D97-AF65-F5344CB8AC3E}">
        <p14:creationId xmlns:p14="http://schemas.microsoft.com/office/powerpoint/2010/main" val="1183661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EA21443-6FFF-4E6C-B1A8-3F7470FA8568}" type="slidenum">
              <a:rPr lang="en-CA" smtClean="0"/>
              <a:t>2</a:t>
            </a:fld>
            <a:endParaRPr lang="en-CA"/>
          </a:p>
        </p:txBody>
      </p:sp>
    </p:spTree>
    <p:extLst>
      <p:ext uri="{BB962C8B-B14F-4D97-AF65-F5344CB8AC3E}">
        <p14:creationId xmlns:p14="http://schemas.microsoft.com/office/powerpoint/2010/main" val="2002853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Government of BC has committed funding over the next few years to create defendable zones for wildfire fighters to more effectively fight wildfires in the urban interface.</a:t>
            </a:r>
          </a:p>
          <a:p>
            <a:endParaRPr lang="en-CA" dirty="0"/>
          </a:p>
        </p:txBody>
      </p:sp>
      <p:sp>
        <p:nvSpPr>
          <p:cNvPr id="4" name="Slide Number Placeholder 3"/>
          <p:cNvSpPr>
            <a:spLocks noGrp="1"/>
          </p:cNvSpPr>
          <p:nvPr>
            <p:ph type="sldNum" sz="quarter" idx="5"/>
          </p:nvPr>
        </p:nvSpPr>
        <p:spPr/>
        <p:txBody>
          <a:bodyPr/>
          <a:lstStyle/>
          <a:p>
            <a:fld id="{EEA21443-6FFF-4E6C-B1A8-3F7470FA8568}" type="slidenum">
              <a:rPr lang="en-CA" smtClean="0"/>
              <a:t>3</a:t>
            </a:fld>
            <a:endParaRPr lang="en-CA"/>
          </a:p>
        </p:txBody>
      </p:sp>
    </p:spTree>
    <p:extLst>
      <p:ext uri="{BB962C8B-B14F-4D97-AF65-F5344CB8AC3E}">
        <p14:creationId xmlns:p14="http://schemas.microsoft.com/office/powerpoint/2010/main" val="3986663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Fire exclusion leads to unhealthy and unnaturally dense forests in ecosystems that depend on frequent stand maintaining wildfires. Frequent stand maintaining wildfires help forests be more resilient towards drought stress, disease outbreaks, and wildfire intensity.  This exclusion also allows for the build up of fuels to unprecedented levels so that when the forest does eventually burn (not a question of will) it burns very hot. This has many negative effects, including scorching and creating hydrophobic soils which can lead to flash floods and erosion. It can deplete the viable seedbed of conifers so that it takes a very long time before they establish again. </a:t>
            </a:r>
          </a:p>
        </p:txBody>
      </p:sp>
      <p:sp>
        <p:nvSpPr>
          <p:cNvPr id="4" name="Slide Number Placeholder 3"/>
          <p:cNvSpPr>
            <a:spLocks noGrp="1"/>
          </p:cNvSpPr>
          <p:nvPr>
            <p:ph type="sldNum" sz="quarter" idx="5"/>
          </p:nvPr>
        </p:nvSpPr>
        <p:spPr/>
        <p:txBody>
          <a:bodyPr/>
          <a:lstStyle/>
          <a:p>
            <a:fld id="{EEA21443-6FFF-4E6C-B1A8-3F7470FA8568}" type="slidenum">
              <a:rPr lang="en-CA" smtClean="0"/>
              <a:t>6</a:t>
            </a:fld>
            <a:endParaRPr lang="en-CA"/>
          </a:p>
        </p:txBody>
      </p:sp>
    </p:spTree>
    <p:extLst>
      <p:ext uri="{BB962C8B-B14F-4D97-AF65-F5344CB8AC3E}">
        <p14:creationId xmlns:p14="http://schemas.microsoft.com/office/powerpoint/2010/main" val="494188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current reminder of the importance of these projects. With climate change projections, it is clear that we need to adapt to increased wildfire frequency and intensity. Fuel treatments are tool for us to use to prepare our communities for surviving these changes.</a:t>
            </a:r>
          </a:p>
        </p:txBody>
      </p:sp>
      <p:sp>
        <p:nvSpPr>
          <p:cNvPr id="4" name="Slide Number Placeholder 3"/>
          <p:cNvSpPr>
            <a:spLocks noGrp="1"/>
          </p:cNvSpPr>
          <p:nvPr>
            <p:ph type="sldNum" sz="quarter" idx="5"/>
          </p:nvPr>
        </p:nvSpPr>
        <p:spPr/>
        <p:txBody>
          <a:bodyPr/>
          <a:lstStyle/>
          <a:p>
            <a:fld id="{EEA21443-6FFF-4E6C-B1A8-3F7470FA8568}" type="slidenum">
              <a:rPr lang="en-CA" smtClean="0"/>
              <a:t>7</a:t>
            </a:fld>
            <a:endParaRPr lang="en-CA"/>
          </a:p>
        </p:txBody>
      </p:sp>
    </p:spTree>
    <p:extLst>
      <p:ext uri="{BB962C8B-B14F-4D97-AF65-F5344CB8AC3E}">
        <p14:creationId xmlns:p14="http://schemas.microsoft.com/office/powerpoint/2010/main" val="1105172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EA21443-6FFF-4E6C-B1A8-3F7470FA8568}" type="slidenum">
              <a:rPr lang="en-CA" smtClean="0"/>
              <a:t>8</a:t>
            </a:fld>
            <a:endParaRPr lang="en-CA"/>
          </a:p>
        </p:txBody>
      </p:sp>
    </p:spTree>
    <p:extLst>
      <p:ext uri="{BB962C8B-B14F-4D97-AF65-F5344CB8AC3E}">
        <p14:creationId xmlns:p14="http://schemas.microsoft.com/office/powerpoint/2010/main" val="714962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Outlined in Orange is the Carmi mountain wildfire of 1994 (~5000 ha – human caused). The thin red outline is another wildfire from 1926 (~4000ha – lightning). The 94 burn has left us with a network of patches with a range of fuel loading. We would like to reduce the high fuel loading in areas to connect to areas of low fuel loading in order to work with nature and maximize the fuel mitigated area and provide the best defendable zone we can. Zoom to pictures for examples of fuel loading in the area.</a:t>
            </a:r>
          </a:p>
        </p:txBody>
      </p:sp>
      <p:sp>
        <p:nvSpPr>
          <p:cNvPr id="4" name="Slide Number Placeholder 3"/>
          <p:cNvSpPr>
            <a:spLocks noGrp="1"/>
          </p:cNvSpPr>
          <p:nvPr>
            <p:ph type="sldNum" sz="quarter" idx="5"/>
          </p:nvPr>
        </p:nvSpPr>
        <p:spPr/>
        <p:txBody>
          <a:bodyPr/>
          <a:lstStyle/>
          <a:p>
            <a:fld id="{EEA21443-6FFF-4E6C-B1A8-3F7470FA8568}" type="slidenum">
              <a:rPr lang="en-CA" smtClean="0"/>
              <a:t>10</a:t>
            </a:fld>
            <a:endParaRPr lang="en-CA"/>
          </a:p>
        </p:txBody>
      </p:sp>
    </p:spTree>
    <p:extLst>
      <p:ext uri="{BB962C8B-B14F-4D97-AF65-F5344CB8AC3E}">
        <p14:creationId xmlns:p14="http://schemas.microsoft.com/office/powerpoint/2010/main" val="1796634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Example of canopy thinning, ladder fuel and ground fuel reduction in Myra Bellevue Provincial Park. A retention strategy will be determined for the mechanical treatment areas that will likely create patches of retention area.</a:t>
            </a:r>
          </a:p>
        </p:txBody>
      </p:sp>
      <p:sp>
        <p:nvSpPr>
          <p:cNvPr id="4" name="Slide Number Placeholder 3"/>
          <p:cNvSpPr>
            <a:spLocks noGrp="1"/>
          </p:cNvSpPr>
          <p:nvPr>
            <p:ph type="sldNum" sz="quarter" idx="5"/>
          </p:nvPr>
        </p:nvSpPr>
        <p:spPr/>
        <p:txBody>
          <a:bodyPr/>
          <a:lstStyle/>
          <a:p>
            <a:fld id="{EEA21443-6FFF-4E6C-B1A8-3F7470FA8568}" type="slidenum">
              <a:rPr lang="en-CA" smtClean="0"/>
              <a:t>17</a:t>
            </a:fld>
            <a:endParaRPr lang="en-CA"/>
          </a:p>
        </p:txBody>
      </p:sp>
    </p:spTree>
    <p:extLst>
      <p:ext uri="{BB962C8B-B14F-4D97-AF65-F5344CB8AC3E}">
        <p14:creationId xmlns:p14="http://schemas.microsoft.com/office/powerpoint/2010/main" val="2426724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Example of ladder and ground fuel reduction without canopy thinning. Our hand treatments will likely utilize a combination of canopy thinning and canopy retention depending on the ecology of the site and the current canopy density.</a:t>
            </a:r>
          </a:p>
        </p:txBody>
      </p:sp>
      <p:sp>
        <p:nvSpPr>
          <p:cNvPr id="4" name="Slide Number Placeholder 3"/>
          <p:cNvSpPr>
            <a:spLocks noGrp="1"/>
          </p:cNvSpPr>
          <p:nvPr>
            <p:ph type="sldNum" sz="quarter" idx="5"/>
          </p:nvPr>
        </p:nvSpPr>
        <p:spPr/>
        <p:txBody>
          <a:bodyPr/>
          <a:lstStyle/>
          <a:p>
            <a:fld id="{EEA21443-6FFF-4E6C-B1A8-3F7470FA8568}" type="slidenum">
              <a:rPr lang="en-CA" smtClean="0"/>
              <a:t>18</a:t>
            </a:fld>
            <a:endParaRPr lang="en-CA"/>
          </a:p>
        </p:txBody>
      </p:sp>
    </p:spTree>
    <p:extLst>
      <p:ext uri="{BB962C8B-B14F-4D97-AF65-F5344CB8AC3E}">
        <p14:creationId xmlns:p14="http://schemas.microsoft.com/office/powerpoint/2010/main" val="2179939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Just to further illustrate what portions of the hand treatment may look like. We would like to achieve a shaded fuel break, focusing on a uniform thin from below strategy, removing a small portion of the canopy.</a:t>
            </a:r>
            <a:br>
              <a:rPr lang="en-CA" dirty="0"/>
            </a:br>
            <a:br>
              <a:rPr lang="en-CA" dirty="0"/>
            </a:br>
            <a:r>
              <a:rPr lang="en-CA" dirty="0"/>
              <a:t>The mechanical treatments will focus more on patch retention clumps, where the patches will likely retain all of the mature trees, but may require some removal of ground and ladder fuels.</a:t>
            </a:r>
          </a:p>
        </p:txBody>
      </p:sp>
      <p:sp>
        <p:nvSpPr>
          <p:cNvPr id="4" name="Slide Number Placeholder 3"/>
          <p:cNvSpPr>
            <a:spLocks noGrp="1"/>
          </p:cNvSpPr>
          <p:nvPr>
            <p:ph type="sldNum" sz="quarter" idx="5"/>
          </p:nvPr>
        </p:nvSpPr>
        <p:spPr/>
        <p:txBody>
          <a:bodyPr/>
          <a:lstStyle/>
          <a:p>
            <a:fld id="{EEA21443-6FFF-4E6C-B1A8-3F7470FA8568}" type="slidenum">
              <a:rPr lang="en-CA" smtClean="0"/>
              <a:t>19</a:t>
            </a:fld>
            <a:endParaRPr lang="en-CA"/>
          </a:p>
        </p:txBody>
      </p:sp>
    </p:spTree>
    <p:extLst>
      <p:ext uri="{BB962C8B-B14F-4D97-AF65-F5344CB8AC3E}">
        <p14:creationId xmlns:p14="http://schemas.microsoft.com/office/powerpoint/2010/main" val="4290962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is our project area. It will consist of a continuous fuel break that will be established by hand treatments. Mechanical treatments will be contiguous to the hand treatment. We are currently prioritizing the areas that most require hand and or mechanical treatments while balancing numerous values for First Nations Cultural/traditional use, Ungulate winter range, Visual quality, species and ecosystems at risk, riparian features, and more. Mechanical treatments tied to the hand treatments will allow for an economical way to improve our fuel </a:t>
            </a:r>
            <a:r>
              <a:rPr lang="en-CA"/>
              <a:t>modification treatment. </a:t>
            </a:r>
            <a:br>
              <a:rPr lang="en-CA" dirty="0"/>
            </a:br>
            <a:br>
              <a:rPr lang="en-CA" dirty="0"/>
            </a:br>
            <a:r>
              <a:rPr lang="en-CA" dirty="0"/>
              <a:t>The hand treatments will occur from the private property outwards, connecting the red areas where mechanical treatment may take place. The hand treatment will anchor to areas that are at lower risk of producing an intense wildfire by tying into a large burned area to the north, and to the Beaver Dell FSR, the canyon, and previously completed fuel treatments in the South.</a:t>
            </a:r>
          </a:p>
        </p:txBody>
      </p:sp>
      <p:sp>
        <p:nvSpPr>
          <p:cNvPr id="4" name="Slide Number Placeholder 3"/>
          <p:cNvSpPr>
            <a:spLocks noGrp="1"/>
          </p:cNvSpPr>
          <p:nvPr>
            <p:ph type="sldNum" sz="quarter" idx="5"/>
          </p:nvPr>
        </p:nvSpPr>
        <p:spPr/>
        <p:txBody>
          <a:bodyPr/>
          <a:lstStyle/>
          <a:p>
            <a:fld id="{EEA21443-6FFF-4E6C-B1A8-3F7470FA8568}" type="slidenum">
              <a:rPr lang="en-CA" smtClean="0"/>
              <a:t>20</a:t>
            </a:fld>
            <a:endParaRPr lang="en-CA"/>
          </a:p>
        </p:txBody>
      </p:sp>
    </p:spTree>
    <p:extLst>
      <p:ext uri="{BB962C8B-B14F-4D97-AF65-F5344CB8AC3E}">
        <p14:creationId xmlns:p14="http://schemas.microsoft.com/office/powerpoint/2010/main" val="1108468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EA21443-6FFF-4E6C-B1A8-3F7470FA8568}" type="slidenum">
              <a:rPr lang="en-CA" smtClean="0"/>
              <a:t>22</a:t>
            </a:fld>
            <a:endParaRPr lang="en-CA"/>
          </a:p>
        </p:txBody>
      </p:sp>
    </p:spTree>
    <p:extLst>
      <p:ext uri="{BB962C8B-B14F-4D97-AF65-F5344CB8AC3E}">
        <p14:creationId xmlns:p14="http://schemas.microsoft.com/office/powerpoint/2010/main" val="1964482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E39B35-4848-4D8E-A685-924634B74DE7}"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B94BB0-DECD-4032-A4A8-53E1D50F2F30}"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2E27A-3964-4649-BDD2-E2AC06EFD64E}"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46C1BB-109A-4EBA-9177-F6716D78CEF6}"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016594-DA67-49C6-8EB4-E07CEC1BE926}" type="datetime1">
              <a:rPr lang="en-US" smtClean="0"/>
              <a:t>8/25/2020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BE0C25-2AE3-4C23-AFFF-FD52AA9749F5}" type="datetime1">
              <a:rPr lang="en-US" smtClean="0"/>
              <a:t>8/25/2020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52C5AEA-1AC5-477D-BFAD-4C1236A82710}" type="datetime1">
              <a:rPr lang="en-US" smtClean="0"/>
              <a:t>8/25/2020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50A4D6-142F-4F87-8A90-71ACF790622A}"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ED0502-CC50-4E9F-B906-9C787348386B}" type="datetime1">
              <a:rPr lang="en-US" smtClean="0"/>
              <a:t>8/25/2020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2F22E-4339-4B0A-9E08-72954159FB47}"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EF54A4-7E19-4122-9DB9-F35D3546C90C}" type="datetime1">
              <a:rPr lang="en-US" smtClean="0"/>
              <a:t>8/25/2020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4A4652A3-ADED-4770-BA21-41550844DDCE}" type="datetime1">
              <a:rPr lang="en-US" smtClean="0"/>
              <a:t>8/25/2020</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image" Target="../media/image17.png"/><Relationship Id="rId18" Type="http://schemas.openxmlformats.org/officeDocument/2006/relationships/image" Target="../media/image220.png"/><Relationship Id="rId3" Type="http://schemas.openxmlformats.org/officeDocument/2006/relationships/image" Target="../media/image13.png"/><Relationship Id="rId21" Type="http://schemas.openxmlformats.org/officeDocument/2006/relationships/image" Target="../media/image230.png"/><Relationship Id="rId7" Type="http://schemas.openxmlformats.org/officeDocument/2006/relationships/image" Target="../media/image15.png"/><Relationship Id="rId12" Type="http://schemas.openxmlformats.org/officeDocument/2006/relationships/image" Target="../media/image200.png"/><Relationship Id="rId17" Type="http://schemas.openxmlformats.org/officeDocument/2006/relationships/slide" Target="slide15.xml"/><Relationship Id="rId2" Type="http://schemas.openxmlformats.org/officeDocument/2006/relationships/notesSlide" Target="../notesSlides/notesSlide6.xml"/><Relationship Id="rId16" Type="http://schemas.openxmlformats.org/officeDocument/2006/relationships/image" Target="../media/image18.png"/><Relationship Id="rId20" Type="http://schemas.openxmlformats.org/officeDocument/2006/relationships/slide" Target="slide16.xml"/><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slide" Target="slide13.xml"/><Relationship Id="rId5" Type="http://schemas.openxmlformats.org/officeDocument/2006/relationships/slide" Target="slide11.xml"/><Relationship Id="rId15" Type="http://schemas.openxmlformats.org/officeDocument/2006/relationships/image" Target="../media/image210.png"/><Relationship Id="rId10" Type="http://schemas.openxmlformats.org/officeDocument/2006/relationships/image" Target="../media/image16.png"/><Relationship Id="rId19"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90.png"/><Relationship Id="rId14" Type="http://schemas.openxmlformats.org/officeDocument/2006/relationships/slide" Target="slide14.xml"/><Relationship Id="rId22"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30.png"/><Relationship Id="rId5" Type="http://schemas.openxmlformats.org/officeDocument/2006/relationships/diagramData" Target="../diagrams/data1.xml"/><Relationship Id="rId10" Type="http://schemas.openxmlformats.org/officeDocument/2006/relationships/image" Target="../media/image4.jpeg"/><Relationship Id="rId4" Type="http://schemas.openxmlformats.org/officeDocument/2006/relationships/image" Target="../media/image3.png"/><Relationship Id="rId9" Type="http://schemas.microsoft.com/office/2007/relationships/diagramDrawing" Target="../diagrams/drawing1.xml"/></Relationships>
</file>

<file path=ppt/slides/_rels/slide2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png"/><Relationship Id="rId7" Type="http://schemas.openxmlformats.org/officeDocument/2006/relationships/hyperlink" Target="https://www.syilx.org/projects/prescribed-burns/"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3.jp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20.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78A96-3A63-4F05-8656-F18E9EAE323A}"/>
              </a:ext>
            </a:extLst>
          </p:cNvPr>
          <p:cNvSpPr>
            <a:spLocks noGrp="1"/>
          </p:cNvSpPr>
          <p:nvPr>
            <p:ph type="ctrTitle"/>
          </p:nvPr>
        </p:nvSpPr>
        <p:spPr>
          <a:xfrm>
            <a:off x="1147665" y="3428998"/>
            <a:ext cx="7641772" cy="2268559"/>
          </a:xfrm>
        </p:spPr>
        <p:txBody>
          <a:bodyPr>
            <a:normAutofit/>
          </a:bodyPr>
          <a:lstStyle/>
          <a:p>
            <a:r>
              <a:rPr lang="en-CA" dirty="0"/>
              <a:t>BCTS-PIB Wildfire Risk Reduction</a:t>
            </a:r>
          </a:p>
        </p:txBody>
      </p:sp>
      <p:sp>
        <p:nvSpPr>
          <p:cNvPr id="4" name="Footer Placeholder 3">
            <a:extLst>
              <a:ext uri="{FF2B5EF4-FFF2-40B4-BE49-F238E27FC236}">
                <a16:creationId xmlns:a16="http://schemas.microsoft.com/office/drawing/2014/main" id="{8CD8C0E3-AE03-470D-BAC5-8765EA5BEE66}"/>
              </a:ext>
            </a:extLst>
          </p:cNvPr>
          <p:cNvSpPr>
            <a:spLocks noGrp="1"/>
          </p:cNvSpPr>
          <p:nvPr>
            <p:ph type="ftr" sz="quarter" idx="11"/>
          </p:nvPr>
        </p:nvSpPr>
        <p:spPr/>
        <p:txBody>
          <a:bodyPr/>
          <a:lstStyle/>
          <a:p>
            <a:r>
              <a:rPr lang="en-US"/>
              <a:t>
              </a:t>
            </a:r>
            <a:endParaRPr lang="en-US" dirty="0"/>
          </a:p>
        </p:txBody>
      </p:sp>
      <p:pic>
        <p:nvPicPr>
          <p:cNvPr id="5" name="Picture 1" descr="image001">
            <a:extLst>
              <a:ext uri="{FF2B5EF4-FFF2-40B4-BE49-F238E27FC236}">
                <a16:creationId xmlns:a16="http://schemas.microsoft.com/office/drawing/2014/main" id="{6C6859D2-5AE8-4D6A-A911-DFFE76B1E4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23038" y="3181738"/>
            <a:ext cx="1405107" cy="2016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C943175-9D32-4D1A-96FB-C24A7B93F3D1}"/>
              </a:ext>
            </a:extLst>
          </p:cNvPr>
          <p:cNvSpPr txBox="1"/>
          <p:nvPr/>
        </p:nvSpPr>
        <p:spPr>
          <a:xfrm>
            <a:off x="8942392" y="6627168"/>
            <a:ext cx="3249608" cy="230832"/>
          </a:xfrm>
          <a:prstGeom prst="rect">
            <a:avLst/>
          </a:prstGeom>
          <a:noFill/>
        </p:spPr>
        <p:txBody>
          <a:bodyPr wrap="none" rtlCol="0">
            <a:spAutoFit/>
          </a:bodyPr>
          <a:lstStyle/>
          <a:p>
            <a:r>
              <a:rPr lang="en-CA" sz="900" dirty="0"/>
              <a:t>Ian Petersen, RPF, Land and Resource Coordinator - BCTS</a:t>
            </a:r>
          </a:p>
        </p:txBody>
      </p:sp>
    </p:spTree>
    <p:extLst>
      <p:ext uri="{BB962C8B-B14F-4D97-AF65-F5344CB8AC3E}">
        <p14:creationId xmlns:p14="http://schemas.microsoft.com/office/powerpoint/2010/main" val="1308819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88B8-8DA8-4D0F-8111-4C9290E87219}"/>
              </a:ext>
            </a:extLst>
          </p:cNvPr>
          <p:cNvSpPr>
            <a:spLocks noGrp="1"/>
          </p:cNvSpPr>
          <p:nvPr>
            <p:ph type="title"/>
          </p:nvPr>
        </p:nvSpPr>
        <p:spPr>
          <a:xfrm>
            <a:off x="3559430" y="826182"/>
            <a:ext cx="4258775" cy="1077229"/>
          </a:xfrm>
        </p:spPr>
        <p:txBody>
          <a:bodyPr/>
          <a:lstStyle/>
          <a:p>
            <a:r>
              <a:rPr lang="en-CA" dirty="0"/>
              <a:t>Primary Funding</a:t>
            </a:r>
          </a:p>
        </p:txBody>
      </p:sp>
      <p:sp>
        <p:nvSpPr>
          <p:cNvPr id="3" name="Content Placeholder 2">
            <a:extLst>
              <a:ext uri="{FF2B5EF4-FFF2-40B4-BE49-F238E27FC236}">
                <a16:creationId xmlns:a16="http://schemas.microsoft.com/office/drawing/2014/main" id="{6181386B-D6EF-4FC4-90DC-AA27A79717CC}"/>
              </a:ext>
            </a:extLst>
          </p:cNvPr>
          <p:cNvSpPr>
            <a:spLocks noGrp="1"/>
          </p:cNvSpPr>
          <p:nvPr>
            <p:ph idx="1"/>
          </p:nvPr>
        </p:nvSpPr>
        <p:spPr>
          <a:xfrm>
            <a:off x="2156661" y="1965984"/>
            <a:ext cx="6895056" cy="1256441"/>
          </a:xfrm>
        </p:spPr>
        <p:txBody>
          <a:bodyPr>
            <a:normAutofit/>
          </a:bodyPr>
          <a:lstStyle/>
          <a:p>
            <a:pPr marL="0" indent="0">
              <a:buNone/>
            </a:pPr>
            <a:r>
              <a:rPr lang="en-CA" sz="2400" dirty="0"/>
              <a:t>Community Resiliency Investment Program (CRI)</a:t>
            </a:r>
          </a:p>
        </p:txBody>
      </p:sp>
      <p:pic>
        <p:nvPicPr>
          <p:cNvPr id="14" name="Picture 2" descr="2020 Community Resiliency Investment Program">
            <a:extLst>
              <a:ext uri="{FF2B5EF4-FFF2-40B4-BE49-F238E27FC236}">
                <a16:creationId xmlns:a16="http://schemas.microsoft.com/office/drawing/2014/main" id="{D676AE2F-2165-4D6F-B5C5-FFDEC55C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1005" y="1427703"/>
            <a:ext cx="938787" cy="95141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DF00E90-61B3-45A4-AED3-CA1C34AB7B5A}"/>
              </a:ext>
            </a:extLst>
          </p:cNvPr>
          <p:cNvSpPr txBox="1"/>
          <p:nvPr/>
        </p:nvSpPr>
        <p:spPr>
          <a:xfrm>
            <a:off x="2486758" y="4352271"/>
            <a:ext cx="3877985" cy="646331"/>
          </a:xfrm>
          <a:prstGeom prst="rect">
            <a:avLst/>
          </a:prstGeom>
          <a:noFill/>
        </p:spPr>
        <p:txBody>
          <a:bodyPr wrap="none" rtlCol="0">
            <a:spAutoFit/>
          </a:bodyPr>
          <a:lstStyle/>
          <a:p>
            <a:r>
              <a:rPr lang="en-CA" dirty="0"/>
              <a:t>Crown Land Wildfire Risk Reduction</a:t>
            </a:r>
          </a:p>
          <a:p>
            <a:pPr algn="ctr"/>
            <a:r>
              <a:rPr lang="en-CA" dirty="0"/>
              <a:t>(CLWRR)</a:t>
            </a:r>
          </a:p>
        </p:txBody>
      </p:sp>
      <p:sp>
        <p:nvSpPr>
          <p:cNvPr id="17" name="TextBox 16">
            <a:extLst>
              <a:ext uri="{FF2B5EF4-FFF2-40B4-BE49-F238E27FC236}">
                <a16:creationId xmlns:a16="http://schemas.microsoft.com/office/drawing/2014/main" id="{D8C68DC4-B901-46FC-A111-369351F03083}"/>
              </a:ext>
            </a:extLst>
          </p:cNvPr>
          <p:cNvSpPr txBox="1"/>
          <p:nvPr/>
        </p:nvSpPr>
        <p:spPr>
          <a:xfrm>
            <a:off x="7070373" y="4352271"/>
            <a:ext cx="1544012" cy="369332"/>
          </a:xfrm>
          <a:prstGeom prst="rect">
            <a:avLst/>
          </a:prstGeom>
          <a:noFill/>
        </p:spPr>
        <p:txBody>
          <a:bodyPr wrap="none" rtlCol="0">
            <a:spAutoFit/>
          </a:bodyPr>
          <a:lstStyle/>
          <a:p>
            <a:r>
              <a:rPr lang="en-CA" dirty="0" err="1"/>
              <a:t>Firesmart</a:t>
            </a:r>
            <a:r>
              <a:rPr lang="en-CA" dirty="0"/>
              <a:t> BC</a:t>
            </a:r>
          </a:p>
        </p:txBody>
      </p:sp>
      <p:grpSp>
        <p:nvGrpSpPr>
          <p:cNvPr id="33" name="Group 32">
            <a:extLst>
              <a:ext uri="{FF2B5EF4-FFF2-40B4-BE49-F238E27FC236}">
                <a16:creationId xmlns:a16="http://schemas.microsoft.com/office/drawing/2014/main" id="{B59B7A46-4233-444F-9637-E5FCA80C8B49}"/>
              </a:ext>
            </a:extLst>
          </p:cNvPr>
          <p:cNvGrpSpPr/>
          <p:nvPr/>
        </p:nvGrpSpPr>
        <p:grpSpPr>
          <a:xfrm>
            <a:off x="4158414" y="2760339"/>
            <a:ext cx="3683965" cy="1581146"/>
            <a:chOff x="4254017" y="3280095"/>
            <a:chExt cx="3683965" cy="1581146"/>
          </a:xfrm>
        </p:grpSpPr>
        <p:cxnSp>
          <p:nvCxnSpPr>
            <p:cNvPr id="5" name="Straight Connector 4">
              <a:extLst>
                <a:ext uri="{FF2B5EF4-FFF2-40B4-BE49-F238E27FC236}">
                  <a16:creationId xmlns:a16="http://schemas.microsoft.com/office/drawing/2014/main" id="{FFF6882A-FDB1-4C4C-9EA5-93953A2E5C9C}"/>
                </a:ext>
              </a:extLst>
            </p:cNvPr>
            <p:cNvCxnSpPr>
              <a:cxnSpLocks/>
            </p:cNvCxnSpPr>
            <p:nvPr/>
          </p:nvCxnSpPr>
          <p:spPr>
            <a:xfrm>
              <a:off x="6096599" y="3280095"/>
              <a:ext cx="0" cy="563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2736283-FD1B-47D3-9697-649F06A2115E}"/>
                </a:ext>
              </a:extLst>
            </p:cNvPr>
            <p:cNvCxnSpPr>
              <a:cxnSpLocks/>
            </p:cNvCxnSpPr>
            <p:nvPr/>
          </p:nvCxnSpPr>
          <p:spPr>
            <a:xfrm>
              <a:off x="4255215" y="3844084"/>
              <a:ext cx="368276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5D31B83-B6BB-42D5-AC5E-D743803294F5}"/>
                </a:ext>
              </a:extLst>
            </p:cNvPr>
            <p:cNvCxnSpPr>
              <a:cxnSpLocks/>
            </p:cNvCxnSpPr>
            <p:nvPr/>
          </p:nvCxnSpPr>
          <p:spPr>
            <a:xfrm>
              <a:off x="4254017" y="3844084"/>
              <a:ext cx="0" cy="1017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578A3F1-3052-4515-A705-CAFC1A1DD7E8}"/>
                </a:ext>
              </a:extLst>
            </p:cNvPr>
            <p:cNvCxnSpPr>
              <a:cxnSpLocks/>
            </p:cNvCxnSpPr>
            <p:nvPr/>
          </p:nvCxnSpPr>
          <p:spPr>
            <a:xfrm>
              <a:off x="7937982" y="3844084"/>
              <a:ext cx="0" cy="1017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Picture 2">
              <a:extLst>
                <a:ext uri="{FF2B5EF4-FFF2-40B4-BE49-F238E27FC236}">
                  <a16:creationId xmlns:a16="http://schemas.microsoft.com/office/drawing/2014/main" id="{F4C6A829-AB11-4534-A66E-21043E6A3E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4421" y="3549443"/>
              <a:ext cx="675925" cy="942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4" name="Footer Placeholder 33">
            <a:extLst>
              <a:ext uri="{FF2B5EF4-FFF2-40B4-BE49-F238E27FC236}">
                <a16:creationId xmlns:a16="http://schemas.microsoft.com/office/drawing/2014/main" id="{F45BAE13-FD7D-4A53-AEDA-C8C70F3AF0D7}"/>
              </a:ext>
            </a:extLst>
          </p:cNvPr>
          <p:cNvSpPr>
            <a:spLocks noGrp="1"/>
          </p:cNvSpPr>
          <p:nvPr>
            <p:ph type="ftr" sz="quarter" idx="11"/>
          </p:nvPr>
        </p:nvSpPr>
        <p:spPr/>
        <p:txBody>
          <a:bodyPr/>
          <a:lstStyle/>
          <a:p>
            <a:r>
              <a:rPr lang="en-US"/>
              <a:t>
              </a:t>
            </a:r>
            <a:endParaRPr lang="en-US" dirty="0"/>
          </a:p>
        </p:txBody>
      </p:sp>
      <p:pic>
        <p:nvPicPr>
          <p:cNvPr id="36" name="Picture 1" descr="image001">
            <a:extLst>
              <a:ext uri="{FF2B5EF4-FFF2-40B4-BE49-F238E27FC236}">
                <a16:creationId xmlns:a16="http://schemas.microsoft.com/office/drawing/2014/main" id="{8C920E94-65E1-403B-8C08-4983EF9F87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2852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88B8-8DA8-4D0F-8111-4C9290E87219}"/>
              </a:ext>
            </a:extLst>
          </p:cNvPr>
          <p:cNvSpPr>
            <a:spLocks noGrp="1"/>
          </p:cNvSpPr>
          <p:nvPr>
            <p:ph type="title"/>
          </p:nvPr>
        </p:nvSpPr>
        <p:spPr>
          <a:xfrm>
            <a:off x="3559430" y="826182"/>
            <a:ext cx="4258775" cy="1077229"/>
          </a:xfrm>
        </p:spPr>
        <p:txBody>
          <a:bodyPr/>
          <a:lstStyle/>
          <a:p>
            <a:r>
              <a:rPr lang="en-CA" dirty="0"/>
              <a:t>Primary Funding</a:t>
            </a:r>
          </a:p>
        </p:txBody>
      </p:sp>
      <p:sp>
        <p:nvSpPr>
          <p:cNvPr id="3" name="Content Placeholder 2">
            <a:extLst>
              <a:ext uri="{FF2B5EF4-FFF2-40B4-BE49-F238E27FC236}">
                <a16:creationId xmlns:a16="http://schemas.microsoft.com/office/drawing/2014/main" id="{6181386B-D6EF-4FC4-90DC-AA27A79717CC}"/>
              </a:ext>
            </a:extLst>
          </p:cNvPr>
          <p:cNvSpPr>
            <a:spLocks noGrp="1"/>
          </p:cNvSpPr>
          <p:nvPr>
            <p:ph idx="1"/>
          </p:nvPr>
        </p:nvSpPr>
        <p:spPr>
          <a:xfrm>
            <a:off x="2156661" y="1965984"/>
            <a:ext cx="6895056" cy="1256441"/>
          </a:xfrm>
        </p:spPr>
        <p:txBody>
          <a:bodyPr>
            <a:normAutofit/>
          </a:bodyPr>
          <a:lstStyle/>
          <a:p>
            <a:pPr marL="0" indent="0">
              <a:buNone/>
            </a:pPr>
            <a:r>
              <a:rPr lang="en-CA" sz="2400" dirty="0"/>
              <a:t>Community Resiliency Investment Program (CRI)</a:t>
            </a:r>
          </a:p>
        </p:txBody>
      </p:sp>
      <p:pic>
        <p:nvPicPr>
          <p:cNvPr id="14" name="Picture 2" descr="2020 Community Resiliency Investment Program">
            <a:extLst>
              <a:ext uri="{FF2B5EF4-FFF2-40B4-BE49-F238E27FC236}">
                <a16:creationId xmlns:a16="http://schemas.microsoft.com/office/drawing/2014/main" id="{D676AE2F-2165-4D6F-B5C5-FFDEC55C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1005" y="1427703"/>
            <a:ext cx="938787" cy="95141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DF00E90-61B3-45A4-AED3-CA1C34AB7B5A}"/>
              </a:ext>
            </a:extLst>
          </p:cNvPr>
          <p:cNvSpPr txBox="1"/>
          <p:nvPr/>
        </p:nvSpPr>
        <p:spPr>
          <a:xfrm>
            <a:off x="2486758" y="4352271"/>
            <a:ext cx="3877985" cy="646331"/>
          </a:xfrm>
          <a:prstGeom prst="rect">
            <a:avLst/>
          </a:prstGeom>
          <a:noFill/>
        </p:spPr>
        <p:txBody>
          <a:bodyPr wrap="none" rtlCol="0">
            <a:spAutoFit/>
          </a:bodyPr>
          <a:lstStyle/>
          <a:p>
            <a:r>
              <a:rPr lang="en-CA" dirty="0"/>
              <a:t>Crown Land Wildfire Risk Reduction</a:t>
            </a:r>
          </a:p>
          <a:p>
            <a:pPr algn="ctr"/>
            <a:r>
              <a:rPr lang="en-CA" dirty="0"/>
              <a:t>(CLWRR)</a:t>
            </a:r>
          </a:p>
        </p:txBody>
      </p:sp>
      <p:sp>
        <p:nvSpPr>
          <p:cNvPr id="17" name="TextBox 16">
            <a:extLst>
              <a:ext uri="{FF2B5EF4-FFF2-40B4-BE49-F238E27FC236}">
                <a16:creationId xmlns:a16="http://schemas.microsoft.com/office/drawing/2014/main" id="{D8C68DC4-B901-46FC-A111-369351F03083}"/>
              </a:ext>
            </a:extLst>
          </p:cNvPr>
          <p:cNvSpPr txBox="1"/>
          <p:nvPr/>
        </p:nvSpPr>
        <p:spPr>
          <a:xfrm>
            <a:off x="7070373" y="4352271"/>
            <a:ext cx="1544012" cy="369332"/>
          </a:xfrm>
          <a:prstGeom prst="rect">
            <a:avLst/>
          </a:prstGeom>
          <a:noFill/>
        </p:spPr>
        <p:txBody>
          <a:bodyPr wrap="none" rtlCol="0">
            <a:spAutoFit/>
          </a:bodyPr>
          <a:lstStyle/>
          <a:p>
            <a:r>
              <a:rPr lang="en-CA" dirty="0" err="1"/>
              <a:t>Firesmart</a:t>
            </a:r>
            <a:r>
              <a:rPr lang="en-CA" dirty="0"/>
              <a:t> BC</a:t>
            </a:r>
          </a:p>
        </p:txBody>
      </p:sp>
      <p:grpSp>
        <p:nvGrpSpPr>
          <p:cNvPr id="33" name="Group 32">
            <a:extLst>
              <a:ext uri="{FF2B5EF4-FFF2-40B4-BE49-F238E27FC236}">
                <a16:creationId xmlns:a16="http://schemas.microsoft.com/office/drawing/2014/main" id="{B59B7A46-4233-444F-9637-E5FCA80C8B49}"/>
              </a:ext>
            </a:extLst>
          </p:cNvPr>
          <p:cNvGrpSpPr/>
          <p:nvPr/>
        </p:nvGrpSpPr>
        <p:grpSpPr>
          <a:xfrm>
            <a:off x="4158414" y="2760339"/>
            <a:ext cx="3683965" cy="1581146"/>
            <a:chOff x="4254017" y="3280095"/>
            <a:chExt cx="3683965" cy="1581146"/>
          </a:xfrm>
        </p:grpSpPr>
        <p:cxnSp>
          <p:nvCxnSpPr>
            <p:cNvPr id="5" name="Straight Connector 4">
              <a:extLst>
                <a:ext uri="{FF2B5EF4-FFF2-40B4-BE49-F238E27FC236}">
                  <a16:creationId xmlns:a16="http://schemas.microsoft.com/office/drawing/2014/main" id="{FFF6882A-FDB1-4C4C-9EA5-93953A2E5C9C}"/>
                </a:ext>
              </a:extLst>
            </p:cNvPr>
            <p:cNvCxnSpPr>
              <a:cxnSpLocks/>
            </p:cNvCxnSpPr>
            <p:nvPr/>
          </p:nvCxnSpPr>
          <p:spPr>
            <a:xfrm>
              <a:off x="6096599" y="3280095"/>
              <a:ext cx="0" cy="563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2736283-FD1B-47D3-9697-649F06A2115E}"/>
                </a:ext>
              </a:extLst>
            </p:cNvPr>
            <p:cNvCxnSpPr>
              <a:cxnSpLocks/>
            </p:cNvCxnSpPr>
            <p:nvPr/>
          </p:nvCxnSpPr>
          <p:spPr>
            <a:xfrm>
              <a:off x="4255215" y="3844084"/>
              <a:ext cx="368276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5D31B83-B6BB-42D5-AC5E-D743803294F5}"/>
                </a:ext>
              </a:extLst>
            </p:cNvPr>
            <p:cNvCxnSpPr>
              <a:cxnSpLocks/>
            </p:cNvCxnSpPr>
            <p:nvPr/>
          </p:nvCxnSpPr>
          <p:spPr>
            <a:xfrm>
              <a:off x="4254017" y="3844084"/>
              <a:ext cx="0" cy="1017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578A3F1-3052-4515-A705-CAFC1A1DD7E8}"/>
                </a:ext>
              </a:extLst>
            </p:cNvPr>
            <p:cNvCxnSpPr>
              <a:cxnSpLocks/>
            </p:cNvCxnSpPr>
            <p:nvPr/>
          </p:nvCxnSpPr>
          <p:spPr>
            <a:xfrm>
              <a:off x="7937982" y="3844084"/>
              <a:ext cx="0" cy="1017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Picture 2">
              <a:extLst>
                <a:ext uri="{FF2B5EF4-FFF2-40B4-BE49-F238E27FC236}">
                  <a16:creationId xmlns:a16="http://schemas.microsoft.com/office/drawing/2014/main" id="{F4C6A829-AB11-4534-A66E-21043E6A3E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4421" y="3549443"/>
              <a:ext cx="675925" cy="942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Oval 6">
            <a:extLst>
              <a:ext uri="{FF2B5EF4-FFF2-40B4-BE49-F238E27FC236}">
                <a16:creationId xmlns:a16="http://schemas.microsoft.com/office/drawing/2014/main" id="{C0A29CE9-C3D2-4C62-BDD7-39A682CD42D7}"/>
              </a:ext>
            </a:extLst>
          </p:cNvPr>
          <p:cNvSpPr/>
          <p:nvPr/>
        </p:nvSpPr>
        <p:spPr>
          <a:xfrm>
            <a:off x="2156661" y="4228051"/>
            <a:ext cx="4537753" cy="9424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Footer Placeholder 8">
            <a:extLst>
              <a:ext uri="{FF2B5EF4-FFF2-40B4-BE49-F238E27FC236}">
                <a16:creationId xmlns:a16="http://schemas.microsoft.com/office/drawing/2014/main" id="{D3750D67-1A80-4163-8119-D350422B8F3D}"/>
              </a:ext>
            </a:extLst>
          </p:cNvPr>
          <p:cNvSpPr>
            <a:spLocks noGrp="1"/>
          </p:cNvSpPr>
          <p:nvPr>
            <p:ph type="ftr" sz="quarter" idx="11"/>
          </p:nvPr>
        </p:nvSpPr>
        <p:spPr/>
        <p:txBody>
          <a:bodyPr/>
          <a:lstStyle/>
          <a:p>
            <a:r>
              <a:rPr lang="en-US"/>
              <a:t>
              </a:t>
            </a:r>
            <a:endParaRPr lang="en-US" dirty="0"/>
          </a:p>
        </p:txBody>
      </p:sp>
      <p:pic>
        <p:nvPicPr>
          <p:cNvPr id="19" name="Picture 1" descr="image001">
            <a:extLst>
              <a:ext uri="{FF2B5EF4-FFF2-40B4-BE49-F238E27FC236}">
                <a16:creationId xmlns:a16="http://schemas.microsoft.com/office/drawing/2014/main" id="{F41548C6-3E22-43EA-83B6-27D9A0D001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957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0C8693A-B687-4F5E-B86B-B4F11D523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D51084F9-D042-49BE-9E1A-43E583B98F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1" name="Picture 30">
            <a:extLst>
              <a:ext uri="{FF2B5EF4-FFF2-40B4-BE49-F238E27FC236}">
                <a16:creationId xmlns:a16="http://schemas.microsoft.com/office/drawing/2014/main" id="{EE65CA45-264D-4FD3-9249-3CB04EC97E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3" name="Rectangle 32">
            <a:extLst>
              <a:ext uri="{FF2B5EF4-FFF2-40B4-BE49-F238E27FC236}">
                <a16:creationId xmlns:a16="http://schemas.microsoft.com/office/drawing/2014/main" id="{E7B58214-716F-43B8-8272-85CE2B9AB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A5C070E-7DB1-4147-B6A8-D14B9C40E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31070C9-36CD-4B65-8159-324995821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8D7319-0D04-4F5B-BC84-430C7F9CD066}"/>
              </a:ext>
            </a:extLst>
          </p:cNvPr>
          <p:cNvSpPr>
            <a:spLocks noGrp="1"/>
          </p:cNvSpPr>
          <p:nvPr>
            <p:ph type="title"/>
          </p:nvPr>
        </p:nvSpPr>
        <p:spPr>
          <a:xfrm>
            <a:off x="1969803" y="808056"/>
            <a:ext cx="8608037" cy="1077229"/>
          </a:xfrm>
        </p:spPr>
        <p:txBody>
          <a:bodyPr>
            <a:normAutofit/>
          </a:bodyPr>
          <a:lstStyle/>
          <a:p>
            <a:pPr algn="l"/>
            <a:r>
              <a:rPr lang="en-CA" dirty="0"/>
              <a:t>Fuel Mitigation Overview</a:t>
            </a:r>
          </a:p>
        </p:txBody>
      </p:sp>
      <p:sp>
        <p:nvSpPr>
          <p:cNvPr id="3" name="Content Placeholder 2">
            <a:extLst>
              <a:ext uri="{FF2B5EF4-FFF2-40B4-BE49-F238E27FC236}">
                <a16:creationId xmlns:a16="http://schemas.microsoft.com/office/drawing/2014/main" id="{E92560C4-FF7C-4C77-B982-1641A629245A}"/>
              </a:ext>
            </a:extLst>
          </p:cNvPr>
          <p:cNvSpPr>
            <a:spLocks noGrp="1"/>
          </p:cNvSpPr>
          <p:nvPr>
            <p:ph idx="1"/>
          </p:nvPr>
        </p:nvSpPr>
        <p:spPr>
          <a:xfrm>
            <a:off x="1975805" y="2052116"/>
            <a:ext cx="2908167" cy="3997828"/>
          </a:xfrm>
        </p:spPr>
        <p:txBody>
          <a:bodyPr>
            <a:normAutofit/>
          </a:bodyPr>
          <a:lstStyle/>
          <a:p>
            <a:r>
              <a:rPr lang="en-CA" sz="1600" dirty="0"/>
              <a:t>Landscape level wildfire risk reduction within the Wildland Urban Interface (WUI)</a:t>
            </a:r>
          </a:p>
          <a:p>
            <a:r>
              <a:rPr lang="en-CA" sz="1600" dirty="0"/>
              <a:t>Protecting Human life, communities, and critical infrastructure</a:t>
            </a:r>
          </a:p>
          <a:p>
            <a:r>
              <a:rPr lang="en-CA" sz="1600" dirty="0"/>
              <a:t>Create defendable zones for First Responders</a:t>
            </a:r>
          </a:p>
          <a:p>
            <a:r>
              <a:rPr lang="en-CA" sz="1600" dirty="0"/>
              <a:t>Ecosystem restoration/resiliency </a:t>
            </a:r>
          </a:p>
          <a:p>
            <a:endParaRPr lang="en-CA" sz="1600" dirty="0"/>
          </a:p>
          <a:p>
            <a:endParaRPr lang="en-CA" sz="1600" dirty="0"/>
          </a:p>
        </p:txBody>
      </p:sp>
      <p:sp>
        <p:nvSpPr>
          <p:cNvPr id="39" name="Rectangle 38">
            <a:extLst>
              <a:ext uri="{FF2B5EF4-FFF2-40B4-BE49-F238E27FC236}">
                <a16:creationId xmlns:a16="http://schemas.microsoft.com/office/drawing/2014/main" id="{89C35FB2-5194-4BE0-92D0-464E2B711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3">
            <a:extLst>
              <a:ext uri="{FF2B5EF4-FFF2-40B4-BE49-F238E27FC236}">
                <a16:creationId xmlns:a16="http://schemas.microsoft.com/office/drawing/2014/main" id="{BEA19EE9-7FB3-44FB-8236-9853E90B0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4933" y="1479864"/>
            <a:ext cx="4717020" cy="5240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5">
            <a:extLst>
              <a:ext uri="{FF2B5EF4-FFF2-40B4-BE49-F238E27FC236}">
                <a16:creationId xmlns:a16="http://schemas.microsoft.com/office/drawing/2014/main" id="{CE80C820-A20E-4866-AFE3-40AB99826930}"/>
              </a:ext>
            </a:extLst>
          </p:cNvPr>
          <p:cNvSpPr>
            <a:spLocks noGrp="1"/>
          </p:cNvSpPr>
          <p:nvPr>
            <p:ph type="ftr" sz="quarter" idx="11"/>
          </p:nvPr>
        </p:nvSpPr>
        <p:spPr/>
        <p:txBody>
          <a:bodyPr/>
          <a:lstStyle/>
          <a:p>
            <a:r>
              <a:rPr lang="en-US"/>
              <a:t>
              </a:t>
            </a:r>
            <a:endParaRPr lang="en-US" dirty="0"/>
          </a:p>
        </p:txBody>
      </p:sp>
      <p:pic>
        <p:nvPicPr>
          <p:cNvPr id="23" name="Picture 1" descr="image001">
            <a:extLst>
              <a:ext uri="{FF2B5EF4-FFF2-40B4-BE49-F238E27FC236}">
                <a16:creationId xmlns:a16="http://schemas.microsoft.com/office/drawing/2014/main" id="{5919008A-73CD-4955-B67C-30935E6EFF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5501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40C8693A-B687-4F5E-B86B-B4F11D523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10">
            <a:extLst>
              <a:ext uri="{FF2B5EF4-FFF2-40B4-BE49-F238E27FC236}">
                <a16:creationId xmlns:a16="http://schemas.microsoft.com/office/drawing/2014/main" id="{D51084F9-D042-49BE-9E1A-43E583B98F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5" name="Picture 12">
            <a:extLst>
              <a:ext uri="{FF2B5EF4-FFF2-40B4-BE49-F238E27FC236}">
                <a16:creationId xmlns:a16="http://schemas.microsoft.com/office/drawing/2014/main" id="{EE65CA45-264D-4FD3-9249-3CB04EC97E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14">
            <a:extLst>
              <a:ext uri="{FF2B5EF4-FFF2-40B4-BE49-F238E27FC236}">
                <a16:creationId xmlns:a16="http://schemas.microsoft.com/office/drawing/2014/main" id="{E7B58214-716F-43B8-8272-85CE2B9AB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6">
            <a:extLst>
              <a:ext uri="{FF2B5EF4-FFF2-40B4-BE49-F238E27FC236}">
                <a16:creationId xmlns:a16="http://schemas.microsoft.com/office/drawing/2014/main" id="{2A5C070E-7DB1-4147-B6A8-D14B9C40E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8">
            <a:extLst>
              <a:ext uri="{FF2B5EF4-FFF2-40B4-BE49-F238E27FC236}">
                <a16:creationId xmlns:a16="http://schemas.microsoft.com/office/drawing/2014/main" id="{A31070C9-36CD-4B65-8159-324995821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1F18DF-93B5-4EC9-8D02-0FD46CD03BA4}"/>
              </a:ext>
            </a:extLst>
          </p:cNvPr>
          <p:cNvSpPr>
            <a:spLocks noGrp="1"/>
          </p:cNvSpPr>
          <p:nvPr>
            <p:ph type="title"/>
          </p:nvPr>
        </p:nvSpPr>
        <p:spPr>
          <a:xfrm>
            <a:off x="1969803" y="808056"/>
            <a:ext cx="8608037" cy="1077229"/>
          </a:xfrm>
        </p:spPr>
        <p:txBody>
          <a:bodyPr>
            <a:normAutofit/>
          </a:bodyPr>
          <a:lstStyle/>
          <a:p>
            <a:pPr algn="l"/>
            <a:r>
              <a:rPr lang="en-CA" dirty="0"/>
              <a:t>Fuel Mitigation Overview</a:t>
            </a:r>
          </a:p>
        </p:txBody>
      </p:sp>
      <p:sp>
        <p:nvSpPr>
          <p:cNvPr id="3" name="Content Placeholder 2">
            <a:extLst>
              <a:ext uri="{FF2B5EF4-FFF2-40B4-BE49-F238E27FC236}">
                <a16:creationId xmlns:a16="http://schemas.microsoft.com/office/drawing/2014/main" id="{47D1C8AD-0117-4EDF-896E-2D0D182FDF08}"/>
              </a:ext>
            </a:extLst>
          </p:cNvPr>
          <p:cNvSpPr>
            <a:spLocks noGrp="1"/>
          </p:cNvSpPr>
          <p:nvPr>
            <p:ph idx="1"/>
          </p:nvPr>
        </p:nvSpPr>
        <p:spPr>
          <a:xfrm>
            <a:off x="1337311" y="1234440"/>
            <a:ext cx="3546662" cy="5383530"/>
          </a:xfrm>
        </p:spPr>
        <p:txBody>
          <a:bodyPr>
            <a:normAutofit/>
          </a:bodyPr>
          <a:lstStyle/>
          <a:p>
            <a:pPr>
              <a:lnSpc>
                <a:spcPct val="110000"/>
              </a:lnSpc>
            </a:pPr>
            <a:r>
              <a:rPr lang="en-CA" sz="1400" dirty="0"/>
              <a:t>Primary objective: Reduce the potential fire behaviour over an area to facilitate successful and safe suppression efforts.</a:t>
            </a:r>
          </a:p>
          <a:p>
            <a:pPr>
              <a:lnSpc>
                <a:spcPct val="110000"/>
              </a:lnSpc>
            </a:pPr>
            <a:r>
              <a:rPr lang="en-CA" sz="1400" dirty="0"/>
              <a:t>Generally achieved by: </a:t>
            </a:r>
          </a:p>
          <a:p>
            <a:pPr lvl="1">
              <a:lnSpc>
                <a:spcPct val="110000"/>
              </a:lnSpc>
            </a:pPr>
            <a:r>
              <a:rPr lang="en-CA" sz="1400" dirty="0"/>
              <a:t>reducing the amount of fuel loading (targeting fine woody debris ‘flashy fuels’) on the forest floor,</a:t>
            </a:r>
          </a:p>
          <a:p>
            <a:pPr lvl="1">
              <a:lnSpc>
                <a:spcPct val="110000"/>
              </a:lnSpc>
            </a:pPr>
            <a:r>
              <a:rPr lang="en-CA" sz="1400" dirty="0"/>
              <a:t> reducing ladder fuels (increasing crown base height),</a:t>
            </a:r>
          </a:p>
          <a:p>
            <a:pPr lvl="1">
              <a:lnSpc>
                <a:spcPct val="110000"/>
              </a:lnSpc>
            </a:pPr>
            <a:r>
              <a:rPr lang="en-CA" sz="1400" dirty="0"/>
              <a:t> reducing the crown closure and canopy bulk density (where ecologically appropriate).</a:t>
            </a:r>
          </a:p>
        </p:txBody>
      </p:sp>
      <p:sp>
        <p:nvSpPr>
          <p:cNvPr id="29" name="Rectangle 20">
            <a:extLst>
              <a:ext uri="{FF2B5EF4-FFF2-40B4-BE49-F238E27FC236}">
                <a16:creationId xmlns:a16="http://schemas.microsoft.com/office/drawing/2014/main" id="{89C35FB2-5194-4BE0-92D0-464E2B711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2">
            <a:extLst>
              <a:ext uri="{FF2B5EF4-FFF2-40B4-BE49-F238E27FC236}">
                <a16:creationId xmlns:a16="http://schemas.microsoft.com/office/drawing/2014/main" id="{BB4DA274-2C75-4644-B214-328EDC3AB8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9156" y="2502700"/>
            <a:ext cx="5660848" cy="2975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1" descr="image001">
            <a:extLst>
              <a:ext uri="{FF2B5EF4-FFF2-40B4-BE49-F238E27FC236}">
                <a16:creationId xmlns:a16="http://schemas.microsoft.com/office/drawing/2014/main" id="{DC54C51C-FBB4-425F-A289-A47093A3B6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4004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ign on the side of a mountain&#10;&#10;Description automatically generated">
            <a:extLst>
              <a:ext uri="{FF2B5EF4-FFF2-40B4-BE49-F238E27FC236}">
                <a16:creationId xmlns:a16="http://schemas.microsoft.com/office/drawing/2014/main" id="{9F9D770F-62C0-4864-96AC-F157982DD318}"/>
              </a:ext>
            </a:extLst>
          </p:cNvPr>
          <p:cNvPicPr>
            <a:picLocks noGrp="1" noChangeAspect="1"/>
          </p:cNvPicPr>
          <p:nvPr>
            <p:ph idx="1"/>
          </p:nvPr>
        </p:nvPicPr>
        <p:blipFill>
          <a:blip r:embed="rId3"/>
          <a:stretch>
            <a:fillRect/>
          </a:stretch>
        </p:blipFill>
        <p:spPr>
          <a:xfrm>
            <a:off x="1031738" y="0"/>
            <a:ext cx="9538402" cy="6851910"/>
          </a:xfrm>
        </p:spPr>
      </p:pic>
      <p:sp>
        <p:nvSpPr>
          <p:cNvPr id="4" name="Footer Placeholder 3">
            <a:extLst>
              <a:ext uri="{FF2B5EF4-FFF2-40B4-BE49-F238E27FC236}">
                <a16:creationId xmlns:a16="http://schemas.microsoft.com/office/drawing/2014/main" id="{E2BA9FC6-80A7-447E-996A-8899DCE41CCA}"/>
              </a:ext>
            </a:extLst>
          </p:cNvPr>
          <p:cNvSpPr>
            <a:spLocks noGrp="1"/>
          </p:cNvSpPr>
          <p:nvPr>
            <p:ph type="ftr" sz="quarter" idx="11"/>
          </p:nvPr>
        </p:nvSpPr>
        <p:spPr/>
        <p:txBody>
          <a:bodyPr/>
          <a:lstStyle/>
          <a:p>
            <a:r>
              <a:rPr lang="en-US"/>
              <a:t>
              </a:t>
            </a:r>
            <a:endParaRPr lang="en-US" dirty="0"/>
          </a:p>
        </p:txBody>
      </p:sp>
      <p:pic>
        <p:nvPicPr>
          <p:cNvPr id="7" name="Picture 1" descr="image001">
            <a:extLst>
              <a:ext uri="{FF2B5EF4-FFF2-40B4-BE49-F238E27FC236}">
                <a16:creationId xmlns:a16="http://schemas.microsoft.com/office/drawing/2014/main" id="{71359D6D-848B-4CE9-B3DE-FAAC867053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19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3" name="Picture 7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5" name="Rectangle 7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TextBox 82">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85" name="Rectangle 84">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7" name="Picture 86">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89" name="Picture 88">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91" name="Rectangle 90">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4F5E2F-A577-40B8-9CF0-23F25BCF54B1}"/>
              </a:ext>
            </a:extLst>
          </p:cNvPr>
          <p:cNvSpPr>
            <a:spLocks noGrp="1"/>
          </p:cNvSpPr>
          <p:nvPr>
            <p:ph type="title"/>
          </p:nvPr>
        </p:nvSpPr>
        <p:spPr>
          <a:xfrm>
            <a:off x="1974254" y="5166421"/>
            <a:ext cx="8445357" cy="883524"/>
          </a:xfrm>
        </p:spPr>
        <p:txBody>
          <a:bodyPr vert="horz" lIns="91440" tIns="45720" rIns="91440" bIns="45720" rtlCol="0" anchor="t">
            <a:normAutofit/>
          </a:bodyPr>
          <a:lstStyle/>
          <a:p>
            <a:r>
              <a:rPr lang="en-US" sz="4800" dirty="0"/>
              <a:t>Mt. Christie Wildfire (K51287)</a:t>
            </a:r>
          </a:p>
        </p:txBody>
      </p:sp>
      <p:sp>
        <p:nvSpPr>
          <p:cNvPr id="4" name="Footer Placeholder 3">
            <a:extLst>
              <a:ext uri="{FF2B5EF4-FFF2-40B4-BE49-F238E27FC236}">
                <a16:creationId xmlns:a16="http://schemas.microsoft.com/office/drawing/2014/main" id="{7B40151A-5D14-4244-8C29-15B28A98B8BD}"/>
              </a:ext>
            </a:extLst>
          </p:cNvPr>
          <p:cNvSpPr>
            <a:spLocks noGrp="1"/>
          </p:cNvSpPr>
          <p:nvPr>
            <p:ph type="ftr" sz="quarter" idx="11"/>
          </p:nvPr>
        </p:nvSpPr>
        <p:spPr>
          <a:xfrm rot="5400000">
            <a:off x="-2237130" y="3661144"/>
            <a:ext cx="5885352" cy="179176"/>
          </a:xfrm>
        </p:spPr>
        <p:txBody>
          <a:bodyPr vert="horz" lIns="91440" tIns="45720" rIns="91440" bIns="18288" rtlCol="0" anchor="b">
            <a:normAutofit fontScale="70000" lnSpcReduction="20000"/>
          </a:bodyPr>
          <a:lstStyle/>
          <a:p>
            <a:pPr>
              <a:lnSpc>
                <a:spcPct val="90000"/>
              </a:lnSpc>
              <a:spcAft>
                <a:spcPts val="600"/>
              </a:spcAft>
            </a:pPr>
            <a:r>
              <a:rPr lang="en-US" sz="200"/>
              <a:t>
              </a:t>
            </a:r>
          </a:p>
        </p:txBody>
      </p:sp>
      <p:sp>
        <p:nvSpPr>
          <p:cNvPr id="95" name="Rectangle 94">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5B76BEF-B99B-49F6-AD26-9A3E53AA17C5}"/>
              </a:ext>
            </a:extLst>
          </p:cNvPr>
          <p:cNvPicPr>
            <a:picLocks noGrp="1" noChangeAspect="1" noChangeArrowheads="1"/>
          </p:cNvPicPr>
          <p:nvPr>
            <p:ph idx="1"/>
          </p:nvPr>
        </p:nvPicPr>
        <p:blipFill rotWithShape="1">
          <a:blip r:embed="rId6">
            <a:extLst>
              <a:ext uri="{28A0092B-C50C-407E-A947-70E740481C1C}">
                <a14:useLocalDpi xmlns:a14="http://schemas.microsoft.com/office/drawing/2010/main" val="0"/>
              </a:ext>
            </a:extLst>
          </a:blip>
          <a:srcRect t="9168" r="-1" b="1565"/>
          <a:stretch/>
        </p:blipFill>
        <p:spPr bwMode="auto">
          <a:xfrm>
            <a:off x="1005401" y="-1"/>
            <a:ext cx="10380133" cy="4030679"/>
          </a:xfrm>
          <a:prstGeom prst="rect">
            <a:avLst/>
          </a:prstGeom>
          <a:noFill/>
          <a:ln>
            <a:solidFill>
              <a:schemeClr val="accent6"/>
            </a:solidFill>
          </a:ln>
          <a:extLst>
            <a:ext uri="{909E8E84-426E-40DD-AFC4-6F175D3DCCD1}">
              <a14:hiddenFill xmlns:a14="http://schemas.microsoft.com/office/drawing/2010/main">
                <a:solidFill>
                  <a:srgbClr val="FFFFFF"/>
                </a:solidFill>
              </a14:hiddenFill>
            </a:ext>
          </a:extLst>
        </p:spPr>
      </p:pic>
      <p:sp>
        <p:nvSpPr>
          <p:cNvPr id="97" name="Rectangle 96">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07B30C0-95A9-4734-91EC-E50764E9FD4C}"/>
              </a:ext>
            </a:extLst>
          </p:cNvPr>
          <p:cNvSpPr txBox="1"/>
          <p:nvPr/>
        </p:nvSpPr>
        <p:spPr>
          <a:xfrm>
            <a:off x="10000718" y="3724517"/>
            <a:ext cx="1492716" cy="369332"/>
          </a:xfrm>
          <a:prstGeom prst="rect">
            <a:avLst/>
          </a:prstGeom>
          <a:noFill/>
        </p:spPr>
        <p:txBody>
          <a:bodyPr wrap="none" rtlCol="0">
            <a:spAutoFit/>
          </a:bodyPr>
          <a:lstStyle/>
          <a:p>
            <a:r>
              <a:rPr lang="en-CA" dirty="0"/>
              <a:t>Castanet.net</a:t>
            </a:r>
          </a:p>
        </p:txBody>
      </p:sp>
    </p:spTree>
    <p:extLst>
      <p:ext uri="{BB962C8B-B14F-4D97-AF65-F5344CB8AC3E}">
        <p14:creationId xmlns:p14="http://schemas.microsoft.com/office/powerpoint/2010/main" val="1744972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4" name="Rectangle 23">
            <a:extLst>
              <a:ext uri="{FF2B5EF4-FFF2-40B4-BE49-F238E27FC236}">
                <a16:creationId xmlns:a16="http://schemas.microsoft.com/office/drawing/2014/main" id="{3B2CA9B6-4696-4754-85E4-8CABC16C8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7A9A1B4E-BA04-49DB-A7FC-AAC824E9FE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8" name="Picture 27">
            <a:extLst>
              <a:ext uri="{FF2B5EF4-FFF2-40B4-BE49-F238E27FC236}">
                <a16:creationId xmlns:a16="http://schemas.microsoft.com/office/drawing/2014/main" id="{DEB81022-BC5D-4044-B798-FA0517B46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0" name="Rectangle 29">
            <a:extLst>
              <a:ext uri="{FF2B5EF4-FFF2-40B4-BE49-F238E27FC236}">
                <a16:creationId xmlns:a16="http://schemas.microsoft.com/office/drawing/2014/main" id="{D23277EE-B44B-4433-AC85-268C83D342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6893633-2491-40F3-A8F8-3048B013B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F600BF4-BBEF-41D0-AF2D-5FE8F1408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589120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3FFCB9-BFB2-4D7E-B2D0-B55CD0672FB4}"/>
              </a:ext>
            </a:extLst>
          </p:cNvPr>
          <p:cNvSpPr>
            <a:spLocks noGrp="1"/>
          </p:cNvSpPr>
          <p:nvPr>
            <p:ph type="title"/>
          </p:nvPr>
        </p:nvSpPr>
        <p:spPr>
          <a:xfrm>
            <a:off x="1523761" y="1682763"/>
            <a:ext cx="3972924" cy="2268559"/>
          </a:xfrm>
        </p:spPr>
        <p:txBody>
          <a:bodyPr vert="horz" lIns="91440" tIns="45720" rIns="91440" bIns="45720" rtlCol="0" anchor="t">
            <a:noAutofit/>
          </a:bodyPr>
          <a:lstStyle/>
          <a:p>
            <a:r>
              <a:rPr lang="en-US" sz="2400" dirty="0"/>
              <a:t>Christie Mountain Wildfire and</a:t>
            </a:r>
            <a:br>
              <a:rPr lang="en-US" sz="2400" dirty="0"/>
            </a:br>
            <a:r>
              <a:rPr lang="en-US" sz="2400" dirty="0"/>
              <a:t>Fuel Management Area</a:t>
            </a:r>
          </a:p>
        </p:txBody>
      </p:sp>
      <p:sp>
        <p:nvSpPr>
          <p:cNvPr id="4" name="Footer Placeholder 3">
            <a:extLst>
              <a:ext uri="{FF2B5EF4-FFF2-40B4-BE49-F238E27FC236}">
                <a16:creationId xmlns:a16="http://schemas.microsoft.com/office/drawing/2014/main" id="{E2A932B1-31FE-4130-8839-BEAA869E035D}"/>
              </a:ext>
            </a:extLst>
          </p:cNvPr>
          <p:cNvSpPr>
            <a:spLocks noGrp="1"/>
          </p:cNvSpPr>
          <p:nvPr>
            <p:ph type="ftr" sz="quarter" idx="11"/>
          </p:nvPr>
        </p:nvSpPr>
        <p:spPr>
          <a:xfrm rot="5400000">
            <a:off x="-2237130" y="3661144"/>
            <a:ext cx="5885352" cy="179176"/>
          </a:xfrm>
        </p:spPr>
        <p:txBody>
          <a:bodyPr vert="horz" lIns="91440" tIns="45720" rIns="91440" bIns="18288" rtlCol="0" anchor="b">
            <a:normAutofit fontScale="70000" lnSpcReduction="20000"/>
          </a:bodyPr>
          <a:lstStyle/>
          <a:p>
            <a:pPr>
              <a:lnSpc>
                <a:spcPct val="90000"/>
              </a:lnSpc>
              <a:spcAft>
                <a:spcPts val="600"/>
              </a:spcAft>
            </a:pPr>
            <a:r>
              <a:rPr lang="en-US" sz="200"/>
              <a:t>
              </a:t>
            </a:r>
          </a:p>
        </p:txBody>
      </p:sp>
      <p:pic>
        <p:nvPicPr>
          <p:cNvPr id="5" name="Content Placeholder 4">
            <a:extLst>
              <a:ext uri="{FF2B5EF4-FFF2-40B4-BE49-F238E27FC236}">
                <a16:creationId xmlns:a16="http://schemas.microsoft.com/office/drawing/2014/main" id="{2D920AD6-4272-4078-AFA2-577FA0302E26}"/>
              </a:ext>
            </a:extLst>
          </p:cNvPr>
          <p:cNvPicPr>
            <a:picLocks noGrp="1" noChangeAspect="1"/>
          </p:cNvPicPr>
          <p:nvPr>
            <p:ph idx="1"/>
          </p:nvPr>
        </p:nvPicPr>
        <p:blipFill rotWithShape="1">
          <a:blip r:embed="rId6"/>
          <a:srcRect t="2073" r="-3" b="2861"/>
          <a:stretch/>
        </p:blipFill>
        <p:spPr>
          <a:xfrm>
            <a:off x="6749807" y="227"/>
            <a:ext cx="4635113" cy="6858000"/>
          </a:xfrm>
          <a:prstGeom prst="rect">
            <a:avLst/>
          </a:prstGeom>
          <a:ln w="12700">
            <a:solidFill>
              <a:schemeClr val="tx1"/>
            </a:solidFill>
          </a:ln>
        </p:spPr>
      </p:pic>
      <p:sp>
        <p:nvSpPr>
          <p:cNvPr id="36" name="Rectangle 35">
            <a:extLst>
              <a:ext uri="{FF2B5EF4-FFF2-40B4-BE49-F238E27FC236}">
                <a16:creationId xmlns:a16="http://schemas.microsoft.com/office/drawing/2014/main" id="{8E3FBB69-81FC-455A-9F72-076CADAB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618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EF196-3A48-4FA9-BA4D-95C732B669F9}"/>
              </a:ext>
            </a:extLst>
          </p:cNvPr>
          <p:cNvSpPr>
            <a:spLocks noGrp="1"/>
          </p:cNvSpPr>
          <p:nvPr>
            <p:ph type="title"/>
          </p:nvPr>
        </p:nvSpPr>
        <p:spPr/>
        <p:txBody>
          <a:bodyPr/>
          <a:lstStyle/>
          <a:p>
            <a:endParaRPr lang="en-CA"/>
          </a:p>
        </p:txBody>
      </p:sp>
      <p:pic>
        <p:nvPicPr>
          <p:cNvPr id="4" name="Content Placeholder 3">
            <a:extLst>
              <a:ext uri="{FF2B5EF4-FFF2-40B4-BE49-F238E27FC236}">
                <a16:creationId xmlns:a16="http://schemas.microsoft.com/office/drawing/2014/main" id="{A143D2BC-1B15-484C-B750-F319F4F2B7BB}"/>
              </a:ext>
            </a:extLst>
          </p:cNvPr>
          <p:cNvPicPr>
            <a:picLocks noGrp="1" noChangeAspect="1"/>
          </p:cNvPicPr>
          <p:nvPr>
            <p:ph idx="1"/>
          </p:nvPr>
        </p:nvPicPr>
        <p:blipFill>
          <a:blip r:embed="rId2"/>
          <a:stretch>
            <a:fillRect/>
          </a:stretch>
        </p:blipFill>
        <p:spPr>
          <a:xfrm rot="16200000">
            <a:off x="2667000" y="-2667000"/>
            <a:ext cx="6858000" cy="12192000"/>
          </a:xfrm>
          <a:prstGeom prst="rect">
            <a:avLst/>
          </a:prstGeom>
        </p:spPr>
      </p:pic>
      <p:sp>
        <p:nvSpPr>
          <p:cNvPr id="3" name="Footer Placeholder 2">
            <a:extLst>
              <a:ext uri="{FF2B5EF4-FFF2-40B4-BE49-F238E27FC236}">
                <a16:creationId xmlns:a16="http://schemas.microsoft.com/office/drawing/2014/main" id="{2A47B480-8EFF-4D31-9697-D879BF4B8581}"/>
              </a:ext>
            </a:extLst>
          </p:cNvPr>
          <p:cNvSpPr>
            <a:spLocks noGrp="1"/>
          </p:cNvSpPr>
          <p:nvPr>
            <p:ph type="ftr" sz="quarter" idx="11"/>
          </p:nvPr>
        </p:nvSpPr>
        <p:spPr/>
        <p:txBody>
          <a:bodyPr/>
          <a:lstStyle/>
          <a:p>
            <a:r>
              <a:rPr lang="en-US"/>
              <a:t>
              </a:t>
            </a:r>
            <a:endParaRPr lang="en-US" dirty="0"/>
          </a:p>
        </p:txBody>
      </p:sp>
      <p:pic>
        <p:nvPicPr>
          <p:cNvPr id="5" name="Picture 1" descr="image001">
            <a:extLst>
              <a:ext uri="{FF2B5EF4-FFF2-40B4-BE49-F238E27FC236}">
                <a16:creationId xmlns:a16="http://schemas.microsoft.com/office/drawing/2014/main" id="{53860ED9-CB0A-43A0-8584-80EB8B24E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996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C2F81-811C-4997-92EC-D1A11A01355F}"/>
              </a:ext>
            </a:extLst>
          </p:cNvPr>
          <p:cNvSpPr>
            <a:spLocks noGrp="1"/>
          </p:cNvSpPr>
          <p:nvPr>
            <p:ph type="title"/>
          </p:nvPr>
        </p:nvSpPr>
        <p:spPr/>
        <p:txBody>
          <a:bodyPr/>
          <a:lstStyle/>
          <a:p>
            <a:endParaRPr lang="en-CA"/>
          </a:p>
        </p:txBody>
      </p:sp>
      <p:pic>
        <p:nvPicPr>
          <p:cNvPr id="4" name="Content Placeholder 3">
            <a:extLst>
              <a:ext uri="{FF2B5EF4-FFF2-40B4-BE49-F238E27FC236}">
                <a16:creationId xmlns:a16="http://schemas.microsoft.com/office/drawing/2014/main" id="{FC23CA2F-6EF6-44AF-A8C3-A74EEC1C9552}"/>
              </a:ext>
            </a:extLst>
          </p:cNvPr>
          <p:cNvPicPr>
            <a:picLocks noGrp="1" noChangeAspect="1"/>
          </p:cNvPicPr>
          <p:nvPr>
            <p:ph idx="1"/>
          </p:nvPr>
        </p:nvPicPr>
        <p:blipFill>
          <a:blip r:embed="rId3"/>
          <a:stretch>
            <a:fillRect/>
          </a:stretch>
        </p:blipFill>
        <p:spPr>
          <a:xfrm rot="16200000">
            <a:off x="2667000" y="-2667000"/>
            <a:ext cx="6858000" cy="12191999"/>
          </a:xfrm>
          <a:prstGeom prst="rect">
            <a:avLst/>
          </a:prstGeom>
        </p:spPr>
      </p:pic>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E75000C1-3E7E-48B5-8562-73F806F6152B}"/>
                  </a:ext>
                </a:extLst>
              </p:cNvPr>
              <p:cNvGraphicFramePr>
                <a:graphicFrameLocks noChangeAspect="1"/>
              </p:cNvGraphicFramePr>
              <p:nvPr>
                <p:extLst>
                  <p:ext uri="{D42A27DB-BD31-4B8C-83A1-F6EECF244321}">
                    <p14:modId xmlns:p14="http://schemas.microsoft.com/office/powerpoint/2010/main" val="115548497"/>
                  </p:ext>
                </p:extLst>
              </p:nvPr>
            </p:nvGraphicFramePr>
            <p:xfrm>
              <a:off x="3713583" y="4618653"/>
              <a:ext cx="138921" cy="78143"/>
            </p:xfrm>
            <a:graphic>
              <a:graphicData uri="http://schemas.microsoft.com/office/powerpoint/2016/slidezoom">
                <pslz:sldZm>
                  <pslz:sldZmObj sldId="276" cId="2371940112">
                    <pslz:zmPr id="{678CD51F-7E44-4EB0-ABC0-FF8BD26C8828}" returnToParent="0" transitionDur="1000">
                      <p166:blipFill xmlns:p166="http://schemas.microsoft.com/office/powerpoint/2016/6/main">
                        <a:blip r:embed="rId4"/>
                        <a:stretch>
                          <a:fillRect/>
                        </a:stretch>
                      </p166:blipFill>
                      <p166:spPr xmlns:p166="http://schemas.microsoft.com/office/powerpoint/2016/6/main">
                        <a:xfrm>
                          <a:off x="0" y="0"/>
                          <a:ext cx="138921" cy="78143"/>
                        </a:xfrm>
                        <a:prstGeom prst="rect">
                          <a:avLst/>
                        </a:prstGeom>
                        <a:ln w="3175">
                          <a:solidFill>
                            <a:prstClr val="ltGray"/>
                          </a:solidFill>
                        </a:ln>
                      </p166:spPr>
                    </pslz:zmPr>
                  </pslz:sldZmObj>
                </pslz:sldZm>
              </a:graphicData>
            </a:graphic>
          </p:graphicFrame>
        </mc:Choice>
        <mc:Fallback xmlns="">
          <p:pic>
            <p:nvPicPr>
              <p:cNvPr id="5" name="Slide Zoom 4">
                <a:hlinkClick r:id="rId5" action="ppaction://hlinksldjump"/>
                <a:extLst>
                  <a:ext uri="{FF2B5EF4-FFF2-40B4-BE49-F238E27FC236}">
                    <a16:creationId xmlns:a16="http://schemas.microsoft.com/office/drawing/2014/main" id="{E75000C1-3E7E-48B5-8562-73F806F6152B}"/>
                  </a:ext>
                </a:extLst>
              </p:cNvPr>
              <p:cNvPicPr>
                <a:picLocks noGrp="1" noRot="1" noChangeAspect="1" noMove="1" noResize="1" noEditPoints="1" noAdjustHandles="1" noChangeArrowheads="1" noChangeShapeType="1"/>
              </p:cNvPicPr>
              <p:nvPr/>
            </p:nvPicPr>
            <p:blipFill>
              <a:blip r:embed="rId6"/>
              <a:stretch>
                <a:fillRect/>
              </a:stretch>
            </p:blipFill>
            <p:spPr>
              <a:xfrm>
                <a:off x="3713583" y="4618653"/>
                <a:ext cx="138921" cy="78143"/>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B49DBB77-AB86-4011-A7E1-AE5CD27929BF}"/>
                  </a:ext>
                </a:extLst>
              </p:cNvPr>
              <p:cNvGraphicFramePr>
                <a:graphicFrameLocks noChangeAspect="1"/>
              </p:cNvGraphicFramePr>
              <p:nvPr>
                <p:extLst>
                  <p:ext uri="{D42A27DB-BD31-4B8C-83A1-F6EECF244321}">
                    <p14:modId xmlns:p14="http://schemas.microsoft.com/office/powerpoint/2010/main" val="1385459484"/>
                  </p:ext>
                </p:extLst>
              </p:nvPr>
            </p:nvGraphicFramePr>
            <p:xfrm>
              <a:off x="5355771" y="3666931"/>
              <a:ext cx="138921" cy="78143"/>
            </p:xfrm>
            <a:graphic>
              <a:graphicData uri="http://schemas.microsoft.com/office/powerpoint/2016/slidezoom">
                <pslz:sldZm>
                  <pslz:sldZmObj sldId="277" cId="2870943882">
                    <pslz:zmPr id="{1D967494-B6B4-4B15-8F62-31DE4886EA0A}" returnToParent="0" transitionDur="1000">
                      <p166:blipFill xmlns:p166="http://schemas.microsoft.com/office/powerpoint/2016/6/main">
                        <a:blip r:embed="rId7"/>
                        <a:stretch>
                          <a:fillRect/>
                        </a:stretch>
                      </p166:blipFill>
                      <p166:spPr xmlns:p166="http://schemas.microsoft.com/office/powerpoint/2016/6/main">
                        <a:xfrm>
                          <a:off x="0" y="0"/>
                          <a:ext cx="138921" cy="78143"/>
                        </a:xfrm>
                        <a:prstGeom prst="rect">
                          <a:avLst/>
                        </a:prstGeom>
                        <a:ln w="3175">
                          <a:solidFill>
                            <a:prstClr val="ltGray"/>
                          </a:solidFill>
                        </a:ln>
                      </p166:spPr>
                    </pslz:zmPr>
                  </pslz:sldZmObj>
                </pslz:sldZm>
              </a:graphicData>
            </a:graphic>
          </p:graphicFrame>
        </mc:Choice>
        <mc:Fallback xmlns="">
          <p:pic>
            <p:nvPicPr>
              <p:cNvPr id="7" name="Slide Zoom 6">
                <a:hlinkClick r:id="rId8" action="ppaction://hlinksldjump"/>
                <a:extLst>
                  <a:ext uri="{FF2B5EF4-FFF2-40B4-BE49-F238E27FC236}">
                    <a16:creationId xmlns:a16="http://schemas.microsoft.com/office/drawing/2014/main" id="{B49DBB77-AB86-4011-A7E1-AE5CD27929BF}"/>
                  </a:ext>
                </a:extLst>
              </p:cNvPr>
              <p:cNvPicPr>
                <a:picLocks noGrp="1" noRot="1" noChangeAspect="1" noMove="1" noResize="1" noEditPoints="1" noAdjustHandles="1" noChangeArrowheads="1" noChangeShapeType="1"/>
              </p:cNvPicPr>
              <p:nvPr/>
            </p:nvPicPr>
            <p:blipFill>
              <a:blip r:embed="rId9"/>
              <a:stretch>
                <a:fillRect/>
              </a:stretch>
            </p:blipFill>
            <p:spPr>
              <a:xfrm>
                <a:off x="5355771" y="3666931"/>
                <a:ext cx="138921" cy="78143"/>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FFA97F77-7607-44E0-A4D4-1A6928CD60EF}"/>
                  </a:ext>
                </a:extLst>
              </p:cNvPr>
              <p:cNvGraphicFramePr>
                <a:graphicFrameLocks noChangeAspect="1"/>
              </p:cNvGraphicFramePr>
              <p:nvPr>
                <p:extLst>
                  <p:ext uri="{D42A27DB-BD31-4B8C-83A1-F6EECF244321}">
                    <p14:modId xmlns:p14="http://schemas.microsoft.com/office/powerpoint/2010/main" val="732567198"/>
                  </p:ext>
                </p:extLst>
              </p:nvPr>
            </p:nvGraphicFramePr>
            <p:xfrm>
              <a:off x="8602825" y="2500605"/>
              <a:ext cx="155509" cy="87474"/>
            </p:xfrm>
            <a:graphic>
              <a:graphicData uri="http://schemas.microsoft.com/office/powerpoint/2016/slidezoom">
                <pslz:sldZm>
                  <pslz:sldZmObj sldId="278" cId="923508892">
                    <pslz:zmPr id="{6AFA2E38-4239-40A8-AA23-DE701D13FE2B}" returnToParent="0" transitionDur="1000">
                      <p166:blipFill xmlns:p166="http://schemas.microsoft.com/office/powerpoint/2016/6/main">
                        <a:blip r:embed="rId10"/>
                        <a:stretch>
                          <a:fillRect/>
                        </a:stretch>
                      </p166:blipFill>
                      <p166:spPr xmlns:p166="http://schemas.microsoft.com/office/powerpoint/2016/6/main">
                        <a:xfrm>
                          <a:off x="0" y="0"/>
                          <a:ext cx="155509" cy="87474"/>
                        </a:xfrm>
                        <a:prstGeom prst="rect">
                          <a:avLst/>
                        </a:prstGeom>
                        <a:ln w="3175">
                          <a:solidFill>
                            <a:prstClr val="ltGray"/>
                          </a:solidFill>
                        </a:ln>
                      </p166:spPr>
                    </pslz:zmPr>
                  </pslz:sldZmObj>
                </pslz:sldZm>
              </a:graphicData>
            </a:graphic>
          </p:graphicFrame>
        </mc:Choice>
        <mc:Fallback xmlns="">
          <p:pic>
            <p:nvPicPr>
              <p:cNvPr id="9" name="Slide Zoom 8">
                <a:hlinkClick r:id="rId11" action="ppaction://hlinksldjump"/>
                <a:extLst>
                  <a:ext uri="{FF2B5EF4-FFF2-40B4-BE49-F238E27FC236}">
                    <a16:creationId xmlns:a16="http://schemas.microsoft.com/office/drawing/2014/main" id="{FFA97F77-7607-44E0-A4D4-1A6928CD60EF}"/>
                  </a:ext>
                </a:extLst>
              </p:cNvPr>
              <p:cNvPicPr>
                <a:picLocks noGrp="1" noRot="1" noChangeAspect="1" noMove="1" noResize="1" noEditPoints="1" noAdjustHandles="1" noChangeArrowheads="1" noChangeShapeType="1"/>
              </p:cNvPicPr>
              <p:nvPr/>
            </p:nvPicPr>
            <p:blipFill>
              <a:blip r:embed="rId12"/>
              <a:stretch>
                <a:fillRect/>
              </a:stretch>
            </p:blipFill>
            <p:spPr>
              <a:xfrm>
                <a:off x="8602825" y="2500605"/>
                <a:ext cx="155509" cy="8747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 name="Slide Zoom 12">
                <a:extLst>
                  <a:ext uri="{FF2B5EF4-FFF2-40B4-BE49-F238E27FC236}">
                    <a16:creationId xmlns:a16="http://schemas.microsoft.com/office/drawing/2014/main" id="{C8A7B0E5-B4A8-483C-AC4D-6622C1D516E6}"/>
                  </a:ext>
                </a:extLst>
              </p:cNvPr>
              <p:cNvGraphicFramePr>
                <a:graphicFrameLocks noChangeAspect="1"/>
              </p:cNvGraphicFramePr>
              <p:nvPr>
                <p:extLst>
                  <p:ext uri="{D42A27DB-BD31-4B8C-83A1-F6EECF244321}">
                    <p14:modId xmlns:p14="http://schemas.microsoft.com/office/powerpoint/2010/main" val="999394097"/>
                  </p:ext>
                </p:extLst>
              </p:nvPr>
            </p:nvGraphicFramePr>
            <p:xfrm>
              <a:off x="7259217" y="3909526"/>
              <a:ext cx="172098" cy="96805"/>
            </p:xfrm>
            <a:graphic>
              <a:graphicData uri="http://schemas.microsoft.com/office/powerpoint/2016/slidezoom">
                <pslz:sldZm>
                  <pslz:sldZmObj sldId="279" cId="537125204">
                    <pslz:zmPr id="{4C7F1EEE-C0E6-4742-81CC-AB36338FE1F3}" returnToParent="0" transitionDur="1000">
                      <p166:blipFill xmlns:p166="http://schemas.microsoft.com/office/powerpoint/2016/6/main">
                        <a:blip r:embed="rId13"/>
                        <a:stretch>
                          <a:fillRect/>
                        </a:stretch>
                      </p166:blipFill>
                      <p166:spPr xmlns:p166="http://schemas.microsoft.com/office/powerpoint/2016/6/main">
                        <a:xfrm>
                          <a:off x="0" y="0"/>
                          <a:ext cx="172098" cy="96805"/>
                        </a:xfrm>
                        <a:prstGeom prst="rect">
                          <a:avLst/>
                        </a:prstGeom>
                        <a:ln w="3175">
                          <a:solidFill>
                            <a:prstClr val="ltGray"/>
                          </a:solidFill>
                        </a:ln>
                      </p166:spPr>
                    </pslz:zmPr>
                  </pslz:sldZmObj>
                </pslz:sldZm>
              </a:graphicData>
            </a:graphic>
          </p:graphicFrame>
        </mc:Choice>
        <mc:Fallback xmlns="">
          <p:pic>
            <p:nvPicPr>
              <p:cNvPr id="13" name="Slide Zoom 12">
                <a:hlinkClick r:id="rId14" action="ppaction://hlinksldjump"/>
                <a:extLst>
                  <a:ext uri="{FF2B5EF4-FFF2-40B4-BE49-F238E27FC236}">
                    <a16:creationId xmlns:a16="http://schemas.microsoft.com/office/drawing/2014/main" id="{C8A7B0E5-B4A8-483C-AC4D-6622C1D516E6}"/>
                  </a:ext>
                </a:extLst>
              </p:cNvPr>
              <p:cNvPicPr>
                <a:picLocks noGrp="1" noRot="1" noChangeAspect="1" noMove="1" noResize="1" noEditPoints="1" noAdjustHandles="1" noChangeArrowheads="1" noChangeShapeType="1"/>
              </p:cNvPicPr>
              <p:nvPr/>
            </p:nvPicPr>
            <p:blipFill>
              <a:blip r:embed="rId15"/>
              <a:stretch>
                <a:fillRect/>
              </a:stretch>
            </p:blipFill>
            <p:spPr>
              <a:xfrm>
                <a:off x="7259217" y="3909526"/>
                <a:ext cx="172098" cy="9680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9" name="Slide Zoom 18">
                <a:extLst>
                  <a:ext uri="{FF2B5EF4-FFF2-40B4-BE49-F238E27FC236}">
                    <a16:creationId xmlns:a16="http://schemas.microsoft.com/office/drawing/2014/main" id="{B61B384A-F46C-4A74-A7D1-B5F7DA712B0E}"/>
                  </a:ext>
                </a:extLst>
              </p:cNvPr>
              <p:cNvGraphicFramePr>
                <a:graphicFrameLocks noChangeAspect="1"/>
              </p:cNvGraphicFramePr>
              <p:nvPr>
                <p:extLst>
                  <p:ext uri="{D42A27DB-BD31-4B8C-83A1-F6EECF244321}">
                    <p14:modId xmlns:p14="http://schemas.microsoft.com/office/powerpoint/2010/main" val="2170644341"/>
                  </p:ext>
                </p:extLst>
              </p:nvPr>
            </p:nvGraphicFramePr>
            <p:xfrm>
              <a:off x="8084456" y="3918857"/>
              <a:ext cx="155509" cy="87474"/>
            </p:xfrm>
            <a:graphic>
              <a:graphicData uri="http://schemas.microsoft.com/office/powerpoint/2016/slidezoom">
                <pslz:sldZm>
                  <pslz:sldZmObj sldId="280" cId="2200815702">
                    <pslz:zmPr id="{A992AD93-B061-4BC9-8966-AAC5470B5EFB}" returnToParent="0" transitionDur="1000">
                      <p166:blipFill xmlns:p166="http://schemas.microsoft.com/office/powerpoint/2016/6/main">
                        <a:blip r:embed="rId16"/>
                        <a:stretch>
                          <a:fillRect/>
                        </a:stretch>
                      </p166:blipFill>
                      <p166:spPr xmlns:p166="http://schemas.microsoft.com/office/powerpoint/2016/6/main">
                        <a:xfrm>
                          <a:off x="0" y="0"/>
                          <a:ext cx="155509" cy="87474"/>
                        </a:xfrm>
                        <a:prstGeom prst="rect">
                          <a:avLst/>
                        </a:prstGeom>
                        <a:ln w="3175">
                          <a:solidFill>
                            <a:prstClr val="ltGray"/>
                          </a:solidFill>
                        </a:ln>
                      </p166:spPr>
                    </pslz:zmPr>
                  </pslz:sldZmObj>
                </pslz:sldZm>
              </a:graphicData>
            </a:graphic>
          </p:graphicFrame>
        </mc:Choice>
        <mc:Fallback xmlns="">
          <p:pic>
            <p:nvPicPr>
              <p:cNvPr id="19" name="Slide Zoom 18">
                <a:hlinkClick r:id="rId17" action="ppaction://hlinksldjump"/>
                <a:extLst>
                  <a:ext uri="{FF2B5EF4-FFF2-40B4-BE49-F238E27FC236}">
                    <a16:creationId xmlns:a16="http://schemas.microsoft.com/office/drawing/2014/main" id="{B61B384A-F46C-4A74-A7D1-B5F7DA712B0E}"/>
                  </a:ext>
                </a:extLst>
              </p:cNvPr>
              <p:cNvPicPr>
                <a:picLocks noGrp="1" noRot="1" noChangeAspect="1" noMove="1" noResize="1" noEditPoints="1" noAdjustHandles="1" noChangeArrowheads="1" noChangeShapeType="1"/>
              </p:cNvPicPr>
              <p:nvPr/>
            </p:nvPicPr>
            <p:blipFill>
              <a:blip r:embed="rId18"/>
              <a:stretch>
                <a:fillRect/>
              </a:stretch>
            </p:blipFill>
            <p:spPr>
              <a:xfrm>
                <a:off x="8084456" y="3918857"/>
                <a:ext cx="155509" cy="8747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1" name="Slide Zoom 20">
                <a:extLst>
                  <a:ext uri="{FF2B5EF4-FFF2-40B4-BE49-F238E27FC236}">
                    <a16:creationId xmlns:a16="http://schemas.microsoft.com/office/drawing/2014/main" id="{613581DB-F237-4726-932E-0D8E700CC999}"/>
                  </a:ext>
                </a:extLst>
              </p:cNvPr>
              <p:cNvGraphicFramePr>
                <a:graphicFrameLocks noChangeAspect="1"/>
              </p:cNvGraphicFramePr>
              <p:nvPr>
                <p:extLst>
                  <p:ext uri="{D42A27DB-BD31-4B8C-83A1-F6EECF244321}">
                    <p14:modId xmlns:p14="http://schemas.microsoft.com/office/powerpoint/2010/main" val="1959646983"/>
                  </p:ext>
                </p:extLst>
              </p:nvPr>
            </p:nvGraphicFramePr>
            <p:xfrm>
              <a:off x="9437395" y="3163077"/>
              <a:ext cx="158028" cy="88891"/>
            </p:xfrm>
            <a:graphic>
              <a:graphicData uri="http://schemas.microsoft.com/office/powerpoint/2016/slidezoom">
                <pslz:sldZm>
                  <pslz:sldZmObj sldId="281" cId="4171130005">
                    <pslz:zmPr id="{507AA615-F5DA-4D0B-AD93-2700A17FC369}" returnToParent="0" transitionDur="1000">
                      <p166:blipFill xmlns:p166="http://schemas.microsoft.com/office/powerpoint/2016/6/main">
                        <a:blip r:embed="rId19"/>
                        <a:stretch>
                          <a:fillRect/>
                        </a:stretch>
                      </p166:blipFill>
                      <p166:spPr xmlns:p166="http://schemas.microsoft.com/office/powerpoint/2016/6/main">
                        <a:xfrm>
                          <a:off x="0" y="0"/>
                          <a:ext cx="158028" cy="88891"/>
                        </a:xfrm>
                        <a:prstGeom prst="rect">
                          <a:avLst/>
                        </a:prstGeom>
                        <a:ln w="3175">
                          <a:solidFill>
                            <a:prstClr val="ltGray"/>
                          </a:solidFill>
                        </a:ln>
                      </p166:spPr>
                    </pslz:zmPr>
                  </pslz:sldZmObj>
                </pslz:sldZm>
              </a:graphicData>
            </a:graphic>
          </p:graphicFrame>
        </mc:Choice>
        <mc:Fallback xmlns="">
          <p:pic>
            <p:nvPicPr>
              <p:cNvPr id="21" name="Slide Zoom 20">
                <a:hlinkClick r:id="rId20" action="ppaction://hlinksldjump"/>
                <a:extLst>
                  <a:ext uri="{FF2B5EF4-FFF2-40B4-BE49-F238E27FC236}">
                    <a16:creationId xmlns:a16="http://schemas.microsoft.com/office/drawing/2014/main" id="{613581DB-F237-4726-932E-0D8E700CC999}"/>
                  </a:ext>
                </a:extLst>
              </p:cNvPr>
              <p:cNvPicPr>
                <a:picLocks noGrp="1" noRot="1" noChangeAspect="1" noMove="1" noResize="1" noEditPoints="1" noAdjustHandles="1" noChangeArrowheads="1" noChangeShapeType="1"/>
              </p:cNvPicPr>
              <p:nvPr/>
            </p:nvPicPr>
            <p:blipFill>
              <a:blip r:embed="rId21"/>
              <a:stretch>
                <a:fillRect/>
              </a:stretch>
            </p:blipFill>
            <p:spPr>
              <a:xfrm>
                <a:off x="9437395" y="3163077"/>
                <a:ext cx="158028" cy="88891"/>
              </a:xfrm>
              <a:prstGeom prst="rect">
                <a:avLst/>
              </a:prstGeom>
              <a:ln w="3175">
                <a:solidFill>
                  <a:prstClr val="ltGray"/>
                </a:solidFill>
              </a:ln>
            </p:spPr>
          </p:pic>
        </mc:Fallback>
      </mc:AlternateContent>
      <p:sp>
        <p:nvSpPr>
          <p:cNvPr id="22" name="Footer Placeholder 21">
            <a:extLst>
              <a:ext uri="{FF2B5EF4-FFF2-40B4-BE49-F238E27FC236}">
                <a16:creationId xmlns:a16="http://schemas.microsoft.com/office/drawing/2014/main" id="{9D758B5C-AD4B-4D67-9115-5296216D3474}"/>
              </a:ext>
            </a:extLst>
          </p:cNvPr>
          <p:cNvSpPr>
            <a:spLocks noGrp="1"/>
          </p:cNvSpPr>
          <p:nvPr>
            <p:ph type="ftr" sz="quarter" idx="11"/>
          </p:nvPr>
        </p:nvSpPr>
        <p:spPr/>
        <p:txBody>
          <a:bodyPr/>
          <a:lstStyle/>
          <a:p>
            <a:r>
              <a:rPr lang="en-US"/>
              <a:t>
              </a:t>
            </a:r>
            <a:endParaRPr lang="en-US" dirty="0"/>
          </a:p>
        </p:txBody>
      </p:sp>
      <p:pic>
        <p:nvPicPr>
          <p:cNvPr id="23" name="Picture 1" descr="image001">
            <a:extLst>
              <a:ext uri="{FF2B5EF4-FFF2-40B4-BE49-F238E27FC236}">
                <a16:creationId xmlns:a16="http://schemas.microsoft.com/office/drawing/2014/main" id="{64A13812-7A22-4164-829D-7DF698A6842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959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ree in a forest&#10;&#10;Description automatically generated">
            <a:extLst>
              <a:ext uri="{FF2B5EF4-FFF2-40B4-BE49-F238E27FC236}">
                <a16:creationId xmlns:a16="http://schemas.microsoft.com/office/drawing/2014/main" id="{A8A5CB9B-F235-416A-B652-802CA237F54D}"/>
              </a:ext>
            </a:extLst>
          </p:cNvPr>
          <p:cNvPicPr>
            <a:picLocks noGrp="1" noChangeAspect="1"/>
          </p:cNvPicPr>
          <p:nvPr>
            <p:ph idx="1"/>
          </p:nvPr>
        </p:nvPicPr>
        <p:blipFill>
          <a:blip r:embed="rId2"/>
          <a:stretch>
            <a:fillRect/>
          </a:stretch>
        </p:blipFill>
        <p:spPr>
          <a:xfrm>
            <a:off x="0" y="1933814"/>
            <a:ext cx="12192000" cy="3691889"/>
          </a:xfrm>
        </p:spPr>
      </p:pic>
      <p:sp>
        <p:nvSpPr>
          <p:cNvPr id="6" name="TextBox 5">
            <a:extLst>
              <a:ext uri="{FF2B5EF4-FFF2-40B4-BE49-F238E27FC236}">
                <a16:creationId xmlns:a16="http://schemas.microsoft.com/office/drawing/2014/main" id="{E9EFCC8D-817D-4E07-BF52-73A40C75BAC7}"/>
              </a:ext>
            </a:extLst>
          </p:cNvPr>
          <p:cNvSpPr txBox="1"/>
          <p:nvPr/>
        </p:nvSpPr>
        <p:spPr>
          <a:xfrm>
            <a:off x="11224272" y="5441037"/>
            <a:ext cx="385042" cy="184666"/>
          </a:xfrm>
          <a:prstGeom prst="rect">
            <a:avLst/>
          </a:prstGeom>
          <a:noFill/>
        </p:spPr>
        <p:txBody>
          <a:bodyPr wrap="none" rtlCol="0">
            <a:spAutoFit/>
          </a:bodyPr>
          <a:lstStyle/>
          <a:p>
            <a:r>
              <a:rPr lang="en-CA" sz="600" dirty="0"/>
              <a:t>Ian P.</a:t>
            </a:r>
          </a:p>
        </p:txBody>
      </p:sp>
      <p:sp>
        <p:nvSpPr>
          <p:cNvPr id="7" name="Footer Placeholder 6">
            <a:extLst>
              <a:ext uri="{FF2B5EF4-FFF2-40B4-BE49-F238E27FC236}">
                <a16:creationId xmlns:a16="http://schemas.microsoft.com/office/drawing/2014/main" id="{D467DE67-0B98-4233-BEDD-CB01E6491720}"/>
              </a:ext>
            </a:extLst>
          </p:cNvPr>
          <p:cNvSpPr>
            <a:spLocks noGrp="1"/>
          </p:cNvSpPr>
          <p:nvPr>
            <p:ph type="ftr" sz="quarter" idx="11"/>
          </p:nvPr>
        </p:nvSpPr>
        <p:spPr/>
        <p:txBody>
          <a:bodyPr/>
          <a:lstStyle/>
          <a:p>
            <a:r>
              <a:rPr lang="en-US"/>
              <a:t>
              </a:t>
            </a:r>
            <a:endParaRPr lang="en-US" dirty="0"/>
          </a:p>
        </p:txBody>
      </p:sp>
      <p:pic>
        <p:nvPicPr>
          <p:cNvPr id="8" name="Picture 1" descr="image001">
            <a:extLst>
              <a:ext uri="{FF2B5EF4-FFF2-40B4-BE49-F238E27FC236}">
                <a16:creationId xmlns:a16="http://schemas.microsoft.com/office/drawing/2014/main" id="{B4ACEC0D-A9B4-4274-9C39-5DB947E30A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1940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ree in a forest&#10;&#10;Description automatically generated">
            <a:extLst>
              <a:ext uri="{FF2B5EF4-FFF2-40B4-BE49-F238E27FC236}">
                <a16:creationId xmlns:a16="http://schemas.microsoft.com/office/drawing/2014/main" id="{E31FBBFB-E5A7-4550-BFF6-730439A51AF6}"/>
              </a:ext>
            </a:extLst>
          </p:cNvPr>
          <p:cNvPicPr>
            <a:picLocks noGrp="1" noChangeAspect="1"/>
          </p:cNvPicPr>
          <p:nvPr>
            <p:ph idx="1"/>
          </p:nvPr>
        </p:nvPicPr>
        <p:blipFill>
          <a:blip r:embed="rId2"/>
          <a:stretch>
            <a:fillRect/>
          </a:stretch>
        </p:blipFill>
        <p:spPr>
          <a:xfrm>
            <a:off x="0" y="1661521"/>
            <a:ext cx="12192000" cy="4367282"/>
          </a:xfrm>
        </p:spPr>
      </p:pic>
      <p:sp>
        <p:nvSpPr>
          <p:cNvPr id="6" name="TextBox 5">
            <a:extLst>
              <a:ext uri="{FF2B5EF4-FFF2-40B4-BE49-F238E27FC236}">
                <a16:creationId xmlns:a16="http://schemas.microsoft.com/office/drawing/2014/main" id="{72DCF235-A40C-4E7E-884C-4E5C998519C0}"/>
              </a:ext>
            </a:extLst>
          </p:cNvPr>
          <p:cNvSpPr txBox="1"/>
          <p:nvPr/>
        </p:nvSpPr>
        <p:spPr>
          <a:xfrm>
            <a:off x="11744390" y="5844137"/>
            <a:ext cx="385042" cy="184666"/>
          </a:xfrm>
          <a:prstGeom prst="rect">
            <a:avLst/>
          </a:prstGeom>
          <a:noFill/>
        </p:spPr>
        <p:txBody>
          <a:bodyPr wrap="none" rtlCol="0">
            <a:spAutoFit/>
          </a:bodyPr>
          <a:lstStyle/>
          <a:p>
            <a:r>
              <a:rPr lang="en-CA" sz="600" dirty="0"/>
              <a:t>Ian P.</a:t>
            </a:r>
          </a:p>
        </p:txBody>
      </p:sp>
      <p:sp>
        <p:nvSpPr>
          <p:cNvPr id="7" name="Footer Placeholder 6">
            <a:extLst>
              <a:ext uri="{FF2B5EF4-FFF2-40B4-BE49-F238E27FC236}">
                <a16:creationId xmlns:a16="http://schemas.microsoft.com/office/drawing/2014/main" id="{4D7629A6-3BAD-496E-A123-5E5B3F8B0231}"/>
              </a:ext>
            </a:extLst>
          </p:cNvPr>
          <p:cNvSpPr>
            <a:spLocks noGrp="1"/>
          </p:cNvSpPr>
          <p:nvPr>
            <p:ph type="ftr" sz="quarter" idx="11"/>
          </p:nvPr>
        </p:nvSpPr>
        <p:spPr/>
        <p:txBody>
          <a:bodyPr/>
          <a:lstStyle/>
          <a:p>
            <a:r>
              <a:rPr lang="en-US"/>
              <a:t>
              </a:t>
            </a:r>
            <a:endParaRPr lang="en-US" dirty="0"/>
          </a:p>
        </p:txBody>
      </p:sp>
      <p:pic>
        <p:nvPicPr>
          <p:cNvPr id="8" name="Picture 1" descr="image001">
            <a:extLst>
              <a:ext uri="{FF2B5EF4-FFF2-40B4-BE49-F238E27FC236}">
                <a16:creationId xmlns:a16="http://schemas.microsoft.com/office/drawing/2014/main" id="{4C034FAB-1800-4938-BC0B-C460E1ADE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943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ree in a forest&#10;&#10;Description automatically generated">
            <a:extLst>
              <a:ext uri="{FF2B5EF4-FFF2-40B4-BE49-F238E27FC236}">
                <a16:creationId xmlns:a16="http://schemas.microsoft.com/office/drawing/2014/main" id="{ED4689C6-5285-4EAF-8284-7038BE1C0043}"/>
              </a:ext>
            </a:extLst>
          </p:cNvPr>
          <p:cNvPicPr>
            <a:picLocks noGrp="1" noChangeAspect="1"/>
          </p:cNvPicPr>
          <p:nvPr>
            <p:ph idx="1"/>
          </p:nvPr>
        </p:nvPicPr>
        <p:blipFill>
          <a:blip r:embed="rId2"/>
          <a:stretch>
            <a:fillRect/>
          </a:stretch>
        </p:blipFill>
        <p:spPr>
          <a:xfrm>
            <a:off x="1280160" y="7818"/>
            <a:ext cx="9144000" cy="6858001"/>
          </a:xfrm>
        </p:spPr>
      </p:pic>
      <p:sp>
        <p:nvSpPr>
          <p:cNvPr id="6" name="TextBox 5">
            <a:extLst>
              <a:ext uri="{FF2B5EF4-FFF2-40B4-BE49-F238E27FC236}">
                <a16:creationId xmlns:a16="http://schemas.microsoft.com/office/drawing/2014/main" id="{3BEB5A92-5B20-4B5F-8B20-020909D60D8A}"/>
              </a:ext>
            </a:extLst>
          </p:cNvPr>
          <p:cNvSpPr txBox="1"/>
          <p:nvPr/>
        </p:nvSpPr>
        <p:spPr>
          <a:xfrm>
            <a:off x="10016258" y="6664008"/>
            <a:ext cx="385042" cy="184666"/>
          </a:xfrm>
          <a:prstGeom prst="rect">
            <a:avLst/>
          </a:prstGeom>
          <a:noFill/>
        </p:spPr>
        <p:txBody>
          <a:bodyPr wrap="none" rtlCol="0">
            <a:spAutoFit/>
          </a:bodyPr>
          <a:lstStyle/>
          <a:p>
            <a:r>
              <a:rPr lang="en-CA" sz="600" dirty="0"/>
              <a:t>Ian P.</a:t>
            </a:r>
          </a:p>
        </p:txBody>
      </p:sp>
      <p:sp>
        <p:nvSpPr>
          <p:cNvPr id="7" name="Footer Placeholder 6">
            <a:extLst>
              <a:ext uri="{FF2B5EF4-FFF2-40B4-BE49-F238E27FC236}">
                <a16:creationId xmlns:a16="http://schemas.microsoft.com/office/drawing/2014/main" id="{36447EEA-7E24-4A96-B9F3-E092468231EF}"/>
              </a:ext>
            </a:extLst>
          </p:cNvPr>
          <p:cNvSpPr>
            <a:spLocks noGrp="1"/>
          </p:cNvSpPr>
          <p:nvPr>
            <p:ph type="ftr" sz="quarter" idx="11"/>
          </p:nvPr>
        </p:nvSpPr>
        <p:spPr/>
        <p:txBody>
          <a:bodyPr/>
          <a:lstStyle/>
          <a:p>
            <a:r>
              <a:rPr lang="en-US"/>
              <a:t>
              </a:t>
            </a:r>
            <a:endParaRPr lang="en-US" dirty="0"/>
          </a:p>
        </p:txBody>
      </p:sp>
      <p:pic>
        <p:nvPicPr>
          <p:cNvPr id="8" name="Picture 1" descr="image001">
            <a:extLst>
              <a:ext uri="{FF2B5EF4-FFF2-40B4-BE49-F238E27FC236}">
                <a16:creationId xmlns:a16="http://schemas.microsoft.com/office/drawing/2014/main" id="{0DB88646-ED0C-4B51-ACEB-8B777EE578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508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0165A-4BAC-4613-A8AF-1B356668491B}"/>
              </a:ext>
            </a:extLst>
          </p:cNvPr>
          <p:cNvSpPr>
            <a:spLocks noGrp="1"/>
          </p:cNvSpPr>
          <p:nvPr>
            <p:ph type="title"/>
          </p:nvPr>
        </p:nvSpPr>
        <p:spPr/>
        <p:txBody>
          <a:bodyPr/>
          <a:lstStyle/>
          <a:p>
            <a:endParaRPr lang="en-CA"/>
          </a:p>
        </p:txBody>
      </p:sp>
      <p:pic>
        <p:nvPicPr>
          <p:cNvPr id="9" name="Content Placeholder 8" descr="A tree in a forest&#10;&#10;Description automatically generated">
            <a:extLst>
              <a:ext uri="{FF2B5EF4-FFF2-40B4-BE49-F238E27FC236}">
                <a16:creationId xmlns:a16="http://schemas.microsoft.com/office/drawing/2014/main" id="{19359786-DEA1-4B1F-90DE-9B1DB2526A1B}"/>
              </a:ext>
            </a:extLst>
          </p:cNvPr>
          <p:cNvPicPr>
            <a:picLocks noGrp="1" noChangeAspect="1"/>
          </p:cNvPicPr>
          <p:nvPr>
            <p:ph idx="1"/>
          </p:nvPr>
        </p:nvPicPr>
        <p:blipFill>
          <a:blip r:embed="rId2"/>
          <a:stretch>
            <a:fillRect/>
          </a:stretch>
        </p:blipFill>
        <p:spPr>
          <a:xfrm>
            <a:off x="1269736" y="0"/>
            <a:ext cx="9165854" cy="6874392"/>
          </a:xfrm>
        </p:spPr>
      </p:pic>
      <p:sp>
        <p:nvSpPr>
          <p:cNvPr id="10" name="TextBox 9">
            <a:extLst>
              <a:ext uri="{FF2B5EF4-FFF2-40B4-BE49-F238E27FC236}">
                <a16:creationId xmlns:a16="http://schemas.microsoft.com/office/drawing/2014/main" id="{E1E4A012-7226-4209-BBB6-844195A1A90C}"/>
              </a:ext>
            </a:extLst>
          </p:cNvPr>
          <p:cNvSpPr txBox="1"/>
          <p:nvPr/>
        </p:nvSpPr>
        <p:spPr>
          <a:xfrm>
            <a:off x="10016258" y="6664008"/>
            <a:ext cx="385042" cy="184666"/>
          </a:xfrm>
          <a:prstGeom prst="rect">
            <a:avLst/>
          </a:prstGeom>
          <a:noFill/>
        </p:spPr>
        <p:txBody>
          <a:bodyPr wrap="none" rtlCol="0">
            <a:spAutoFit/>
          </a:bodyPr>
          <a:lstStyle/>
          <a:p>
            <a:r>
              <a:rPr lang="en-CA" sz="600" dirty="0"/>
              <a:t>Ian P.</a:t>
            </a:r>
          </a:p>
        </p:txBody>
      </p:sp>
      <p:sp>
        <p:nvSpPr>
          <p:cNvPr id="11" name="Footer Placeholder 10">
            <a:extLst>
              <a:ext uri="{FF2B5EF4-FFF2-40B4-BE49-F238E27FC236}">
                <a16:creationId xmlns:a16="http://schemas.microsoft.com/office/drawing/2014/main" id="{D496A547-6418-4839-ABA0-5E343497FC4C}"/>
              </a:ext>
            </a:extLst>
          </p:cNvPr>
          <p:cNvSpPr>
            <a:spLocks noGrp="1"/>
          </p:cNvSpPr>
          <p:nvPr>
            <p:ph type="ftr" sz="quarter" idx="11"/>
          </p:nvPr>
        </p:nvSpPr>
        <p:spPr/>
        <p:txBody>
          <a:bodyPr/>
          <a:lstStyle/>
          <a:p>
            <a:r>
              <a:rPr lang="en-US"/>
              <a:t>
              </a:t>
            </a:r>
            <a:endParaRPr lang="en-US" dirty="0"/>
          </a:p>
        </p:txBody>
      </p:sp>
      <p:pic>
        <p:nvPicPr>
          <p:cNvPr id="12" name="Picture 1" descr="image001">
            <a:extLst>
              <a:ext uri="{FF2B5EF4-FFF2-40B4-BE49-F238E27FC236}">
                <a16:creationId xmlns:a16="http://schemas.microsoft.com/office/drawing/2014/main" id="{567C3BA3-BB63-4C69-98D2-14E5E405D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125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571FD-919E-4A7E-969C-1335E9B555DE}"/>
              </a:ext>
            </a:extLst>
          </p:cNvPr>
          <p:cNvSpPr>
            <a:spLocks noGrp="1"/>
          </p:cNvSpPr>
          <p:nvPr>
            <p:ph type="title"/>
          </p:nvPr>
        </p:nvSpPr>
        <p:spPr/>
        <p:txBody>
          <a:bodyPr/>
          <a:lstStyle/>
          <a:p>
            <a:endParaRPr lang="en-CA"/>
          </a:p>
        </p:txBody>
      </p:sp>
      <p:pic>
        <p:nvPicPr>
          <p:cNvPr id="5" name="Content Placeholder 4" descr="A giraffe standing next to a tree&#10;&#10;Description automatically generated">
            <a:extLst>
              <a:ext uri="{FF2B5EF4-FFF2-40B4-BE49-F238E27FC236}">
                <a16:creationId xmlns:a16="http://schemas.microsoft.com/office/drawing/2014/main" id="{97B4EB41-297E-4F25-8F19-E0C25BAE58D6}"/>
              </a:ext>
            </a:extLst>
          </p:cNvPr>
          <p:cNvPicPr>
            <a:picLocks noGrp="1" noChangeAspect="1"/>
          </p:cNvPicPr>
          <p:nvPr>
            <p:ph idx="1"/>
          </p:nvPr>
        </p:nvPicPr>
        <p:blipFill>
          <a:blip r:embed="rId2"/>
          <a:stretch>
            <a:fillRect/>
          </a:stretch>
        </p:blipFill>
        <p:spPr>
          <a:xfrm>
            <a:off x="1269736" y="0"/>
            <a:ext cx="9177284" cy="6882964"/>
          </a:xfrm>
        </p:spPr>
      </p:pic>
      <p:sp>
        <p:nvSpPr>
          <p:cNvPr id="6" name="TextBox 5">
            <a:extLst>
              <a:ext uri="{FF2B5EF4-FFF2-40B4-BE49-F238E27FC236}">
                <a16:creationId xmlns:a16="http://schemas.microsoft.com/office/drawing/2014/main" id="{443F06FF-9754-4DE8-A6AD-86E53DA75AAC}"/>
              </a:ext>
            </a:extLst>
          </p:cNvPr>
          <p:cNvSpPr txBox="1"/>
          <p:nvPr/>
        </p:nvSpPr>
        <p:spPr>
          <a:xfrm>
            <a:off x="10016258" y="6664008"/>
            <a:ext cx="385042" cy="184666"/>
          </a:xfrm>
          <a:prstGeom prst="rect">
            <a:avLst/>
          </a:prstGeom>
          <a:noFill/>
        </p:spPr>
        <p:txBody>
          <a:bodyPr wrap="none" rtlCol="0">
            <a:spAutoFit/>
          </a:bodyPr>
          <a:lstStyle/>
          <a:p>
            <a:r>
              <a:rPr lang="en-CA" sz="600" dirty="0"/>
              <a:t>Ian P.</a:t>
            </a:r>
          </a:p>
        </p:txBody>
      </p:sp>
      <p:sp>
        <p:nvSpPr>
          <p:cNvPr id="7" name="Footer Placeholder 6">
            <a:extLst>
              <a:ext uri="{FF2B5EF4-FFF2-40B4-BE49-F238E27FC236}">
                <a16:creationId xmlns:a16="http://schemas.microsoft.com/office/drawing/2014/main" id="{97C95153-AC42-4F32-9DDF-5E6B389AF22F}"/>
              </a:ext>
            </a:extLst>
          </p:cNvPr>
          <p:cNvSpPr>
            <a:spLocks noGrp="1"/>
          </p:cNvSpPr>
          <p:nvPr>
            <p:ph type="ftr" sz="quarter" idx="11"/>
          </p:nvPr>
        </p:nvSpPr>
        <p:spPr/>
        <p:txBody>
          <a:bodyPr/>
          <a:lstStyle/>
          <a:p>
            <a:r>
              <a:rPr lang="en-US"/>
              <a:t>
              </a:t>
            </a:r>
            <a:endParaRPr lang="en-US" dirty="0"/>
          </a:p>
        </p:txBody>
      </p:sp>
      <p:pic>
        <p:nvPicPr>
          <p:cNvPr id="8" name="Picture 1" descr="image001">
            <a:extLst>
              <a:ext uri="{FF2B5EF4-FFF2-40B4-BE49-F238E27FC236}">
                <a16:creationId xmlns:a16="http://schemas.microsoft.com/office/drawing/2014/main" id="{CBFC2A98-83F1-40E0-AA7D-3FD78A58C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815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0678-1CA6-4A9C-994C-EB275AD2943D}"/>
              </a:ext>
            </a:extLst>
          </p:cNvPr>
          <p:cNvSpPr>
            <a:spLocks noGrp="1"/>
          </p:cNvSpPr>
          <p:nvPr>
            <p:ph type="title"/>
          </p:nvPr>
        </p:nvSpPr>
        <p:spPr/>
        <p:txBody>
          <a:bodyPr/>
          <a:lstStyle/>
          <a:p>
            <a:endParaRPr lang="en-CA"/>
          </a:p>
        </p:txBody>
      </p:sp>
      <p:pic>
        <p:nvPicPr>
          <p:cNvPr id="5" name="Content Placeholder 4" descr="A tree in a forest&#10;&#10;Description automatically generated">
            <a:extLst>
              <a:ext uri="{FF2B5EF4-FFF2-40B4-BE49-F238E27FC236}">
                <a16:creationId xmlns:a16="http://schemas.microsoft.com/office/drawing/2014/main" id="{326B0F97-B2FE-43AD-9698-85FFBF7FFF9A}"/>
              </a:ext>
            </a:extLst>
          </p:cNvPr>
          <p:cNvPicPr>
            <a:picLocks noGrp="1" noChangeAspect="1"/>
          </p:cNvPicPr>
          <p:nvPr>
            <p:ph idx="1"/>
          </p:nvPr>
        </p:nvPicPr>
        <p:blipFill>
          <a:blip r:embed="rId2"/>
          <a:stretch>
            <a:fillRect/>
          </a:stretch>
        </p:blipFill>
        <p:spPr>
          <a:xfrm>
            <a:off x="1269736" y="0"/>
            <a:ext cx="9131564" cy="6848674"/>
          </a:xfrm>
        </p:spPr>
      </p:pic>
      <p:sp>
        <p:nvSpPr>
          <p:cNvPr id="6" name="TextBox 5">
            <a:extLst>
              <a:ext uri="{FF2B5EF4-FFF2-40B4-BE49-F238E27FC236}">
                <a16:creationId xmlns:a16="http://schemas.microsoft.com/office/drawing/2014/main" id="{F8A65346-8CCE-4A69-A632-C45216FEB3BD}"/>
              </a:ext>
            </a:extLst>
          </p:cNvPr>
          <p:cNvSpPr txBox="1"/>
          <p:nvPr/>
        </p:nvSpPr>
        <p:spPr>
          <a:xfrm>
            <a:off x="10016258" y="6664008"/>
            <a:ext cx="385042" cy="184666"/>
          </a:xfrm>
          <a:prstGeom prst="rect">
            <a:avLst/>
          </a:prstGeom>
          <a:noFill/>
        </p:spPr>
        <p:txBody>
          <a:bodyPr wrap="none" rtlCol="0">
            <a:spAutoFit/>
          </a:bodyPr>
          <a:lstStyle/>
          <a:p>
            <a:r>
              <a:rPr lang="en-CA" sz="600" dirty="0"/>
              <a:t>Ian P.</a:t>
            </a:r>
          </a:p>
        </p:txBody>
      </p:sp>
      <p:sp>
        <p:nvSpPr>
          <p:cNvPr id="7" name="Footer Placeholder 6">
            <a:extLst>
              <a:ext uri="{FF2B5EF4-FFF2-40B4-BE49-F238E27FC236}">
                <a16:creationId xmlns:a16="http://schemas.microsoft.com/office/drawing/2014/main" id="{8154CDD9-0D08-476A-B556-C2E991D60C16}"/>
              </a:ext>
            </a:extLst>
          </p:cNvPr>
          <p:cNvSpPr>
            <a:spLocks noGrp="1"/>
          </p:cNvSpPr>
          <p:nvPr>
            <p:ph type="ftr" sz="quarter" idx="11"/>
          </p:nvPr>
        </p:nvSpPr>
        <p:spPr/>
        <p:txBody>
          <a:bodyPr/>
          <a:lstStyle/>
          <a:p>
            <a:r>
              <a:rPr lang="en-US"/>
              <a:t>
              </a:t>
            </a:r>
            <a:endParaRPr lang="en-US" dirty="0"/>
          </a:p>
        </p:txBody>
      </p:sp>
      <p:pic>
        <p:nvPicPr>
          <p:cNvPr id="8" name="Picture 1" descr="image001">
            <a:extLst>
              <a:ext uri="{FF2B5EF4-FFF2-40B4-BE49-F238E27FC236}">
                <a16:creationId xmlns:a16="http://schemas.microsoft.com/office/drawing/2014/main" id="{F98657D4-0B7A-4093-BDC5-BC5270E9EE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130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1C92-C5F2-446F-8244-AA26881D786E}"/>
              </a:ext>
            </a:extLst>
          </p:cNvPr>
          <p:cNvSpPr>
            <a:spLocks noGrp="1"/>
          </p:cNvSpPr>
          <p:nvPr>
            <p:ph type="title"/>
          </p:nvPr>
        </p:nvSpPr>
        <p:spPr/>
        <p:txBody>
          <a:bodyPr/>
          <a:lstStyle/>
          <a:p>
            <a:endParaRPr lang="en-CA"/>
          </a:p>
        </p:txBody>
      </p:sp>
      <p:pic>
        <p:nvPicPr>
          <p:cNvPr id="5" name="Content Placeholder 4" descr="A tree in a forest&#10;&#10;Description automatically generated">
            <a:extLst>
              <a:ext uri="{FF2B5EF4-FFF2-40B4-BE49-F238E27FC236}">
                <a16:creationId xmlns:a16="http://schemas.microsoft.com/office/drawing/2014/main" id="{FDD08EC9-E53E-43F2-933C-4B652884D594}"/>
              </a:ext>
            </a:extLst>
          </p:cNvPr>
          <p:cNvPicPr>
            <a:picLocks noGrp="1" noChangeAspect="1"/>
          </p:cNvPicPr>
          <p:nvPr>
            <p:ph idx="1"/>
          </p:nvPr>
        </p:nvPicPr>
        <p:blipFill>
          <a:blip r:embed="rId3"/>
          <a:stretch>
            <a:fillRect/>
          </a:stretch>
        </p:blipFill>
        <p:spPr>
          <a:xfrm>
            <a:off x="475861" y="3503"/>
            <a:ext cx="10478278" cy="6845809"/>
          </a:xfrm>
        </p:spPr>
      </p:pic>
      <p:sp>
        <p:nvSpPr>
          <p:cNvPr id="6" name="TextBox 5">
            <a:extLst>
              <a:ext uri="{FF2B5EF4-FFF2-40B4-BE49-F238E27FC236}">
                <a16:creationId xmlns:a16="http://schemas.microsoft.com/office/drawing/2014/main" id="{8D43BB47-FDF5-4C5F-8599-D41702C97C61}"/>
              </a:ext>
            </a:extLst>
          </p:cNvPr>
          <p:cNvSpPr txBox="1"/>
          <p:nvPr/>
        </p:nvSpPr>
        <p:spPr>
          <a:xfrm>
            <a:off x="8231919" y="6664646"/>
            <a:ext cx="2722220" cy="184666"/>
          </a:xfrm>
          <a:prstGeom prst="rect">
            <a:avLst/>
          </a:prstGeom>
          <a:noFill/>
        </p:spPr>
        <p:txBody>
          <a:bodyPr wrap="none" rtlCol="0">
            <a:spAutoFit/>
          </a:bodyPr>
          <a:lstStyle/>
          <a:p>
            <a:r>
              <a:rPr lang="en-CA" sz="600" dirty="0"/>
              <a:t>Myra Bellevue Fuel reduction and ecosystem restoration treatment, Ian P.</a:t>
            </a:r>
          </a:p>
        </p:txBody>
      </p:sp>
      <p:sp>
        <p:nvSpPr>
          <p:cNvPr id="7" name="Footer Placeholder 6">
            <a:extLst>
              <a:ext uri="{FF2B5EF4-FFF2-40B4-BE49-F238E27FC236}">
                <a16:creationId xmlns:a16="http://schemas.microsoft.com/office/drawing/2014/main" id="{FC53E332-765E-4277-A869-1C75317C947F}"/>
              </a:ext>
            </a:extLst>
          </p:cNvPr>
          <p:cNvSpPr>
            <a:spLocks noGrp="1"/>
          </p:cNvSpPr>
          <p:nvPr>
            <p:ph type="ftr" sz="quarter" idx="11"/>
          </p:nvPr>
        </p:nvSpPr>
        <p:spPr/>
        <p:txBody>
          <a:bodyPr/>
          <a:lstStyle/>
          <a:p>
            <a:r>
              <a:rPr lang="en-US"/>
              <a:t>
              </a:t>
            </a:r>
            <a:endParaRPr lang="en-US" dirty="0"/>
          </a:p>
        </p:txBody>
      </p:sp>
      <p:pic>
        <p:nvPicPr>
          <p:cNvPr id="8" name="Picture 1" descr="image001">
            <a:extLst>
              <a:ext uri="{FF2B5EF4-FFF2-40B4-BE49-F238E27FC236}">
                <a16:creationId xmlns:a16="http://schemas.microsoft.com/office/drawing/2014/main" id="{CD2C4D66-6458-4210-8618-8BF0D9A70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56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ree in the middle of a forest&#10;&#10;Description automatically generated">
            <a:extLst>
              <a:ext uri="{FF2B5EF4-FFF2-40B4-BE49-F238E27FC236}">
                <a16:creationId xmlns:a16="http://schemas.microsoft.com/office/drawing/2014/main" id="{2E5FB489-6B9D-4405-9B32-F4ACF7C03F3A}"/>
              </a:ext>
            </a:extLst>
          </p:cNvPr>
          <p:cNvPicPr>
            <a:picLocks noGrp="1" noChangeAspect="1"/>
          </p:cNvPicPr>
          <p:nvPr>
            <p:ph idx="1"/>
          </p:nvPr>
        </p:nvPicPr>
        <p:blipFill>
          <a:blip r:embed="rId3"/>
          <a:stretch>
            <a:fillRect/>
          </a:stretch>
        </p:blipFill>
        <p:spPr>
          <a:xfrm>
            <a:off x="0" y="0"/>
            <a:ext cx="5995987" cy="3997325"/>
          </a:xfrm>
        </p:spPr>
      </p:pic>
      <p:pic>
        <p:nvPicPr>
          <p:cNvPr id="7" name="Picture 6" descr="A group of people in a forest&#10;&#10;Description automatically generated">
            <a:extLst>
              <a:ext uri="{FF2B5EF4-FFF2-40B4-BE49-F238E27FC236}">
                <a16:creationId xmlns:a16="http://schemas.microsoft.com/office/drawing/2014/main" id="{819E5754-5DDA-42FB-BF01-1257A2B96614}"/>
              </a:ext>
            </a:extLst>
          </p:cNvPr>
          <p:cNvPicPr>
            <a:picLocks noChangeAspect="1"/>
          </p:cNvPicPr>
          <p:nvPr/>
        </p:nvPicPr>
        <p:blipFill>
          <a:blip r:embed="rId4"/>
          <a:stretch>
            <a:fillRect/>
          </a:stretch>
        </p:blipFill>
        <p:spPr>
          <a:xfrm>
            <a:off x="5374433" y="1744825"/>
            <a:ext cx="6817567" cy="5113175"/>
          </a:xfrm>
          <a:prstGeom prst="rect">
            <a:avLst/>
          </a:prstGeom>
        </p:spPr>
      </p:pic>
      <p:sp>
        <p:nvSpPr>
          <p:cNvPr id="8" name="TextBox 7">
            <a:extLst>
              <a:ext uri="{FF2B5EF4-FFF2-40B4-BE49-F238E27FC236}">
                <a16:creationId xmlns:a16="http://schemas.microsoft.com/office/drawing/2014/main" id="{5BBE01D7-0715-433B-A73E-08F47C19AC75}"/>
              </a:ext>
            </a:extLst>
          </p:cNvPr>
          <p:cNvSpPr txBox="1"/>
          <p:nvPr/>
        </p:nvSpPr>
        <p:spPr>
          <a:xfrm>
            <a:off x="9510967" y="6670616"/>
            <a:ext cx="2704587" cy="184666"/>
          </a:xfrm>
          <a:prstGeom prst="rect">
            <a:avLst/>
          </a:prstGeom>
          <a:noFill/>
        </p:spPr>
        <p:txBody>
          <a:bodyPr wrap="none" rtlCol="0">
            <a:spAutoFit/>
          </a:bodyPr>
          <a:lstStyle/>
          <a:p>
            <a:r>
              <a:rPr lang="en-CA" sz="600" dirty="0"/>
              <a:t>Rider Ventures Ltd and OKIB members completing hand treatment, Ian P.</a:t>
            </a:r>
          </a:p>
        </p:txBody>
      </p:sp>
      <p:sp>
        <p:nvSpPr>
          <p:cNvPr id="9" name="Footer Placeholder 8">
            <a:extLst>
              <a:ext uri="{FF2B5EF4-FFF2-40B4-BE49-F238E27FC236}">
                <a16:creationId xmlns:a16="http://schemas.microsoft.com/office/drawing/2014/main" id="{840CAF62-EE6D-4D0B-91C7-AB87DDA9C952}"/>
              </a:ext>
            </a:extLst>
          </p:cNvPr>
          <p:cNvSpPr>
            <a:spLocks noGrp="1"/>
          </p:cNvSpPr>
          <p:nvPr>
            <p:ph type="ftr" sz="quarter" idx="11"/>
          </p:nvPr>
        </p:nvSpPr>
        <p:spPr/>
        <p:txBody>
          <a:bodyPr/>
          <a:lstStyle/>
          <a:p>
            <a:r>
              <a:rPr lang="en-US"/>
              <a:t>
              </a:t>
            </a:r>
            <a:endParaRPr lang="en-US" dirty="0"/>
          </a:p>
        </p:txBody>
      </p:sp>
      <p:pic>
        <p:nvPicPr>
          <p:cNvPr id="10" name="Picture 1" descr="image001">
            <a:extLst>
              <a:ext uri="{FF2B5EF4-FFF2-40B4-BE49-F238E27FC236}">
                <a16:creationId xmlns:a16="http://schemas.microsoft.com/office/drawing/2014/main" id="{AF21530B-6090-441A-8DCC-A449A0CBCA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176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9930-61AD-491A-A8AE-8C944E9666EA}"/>
              </a:ext>
            </a:extLst>
          </p:cNvPr>
          <p:cNvSpPr>
            <a:spLocks noGrp="1"/>
          </p:cNvSpPr>
          <p:nvPr>
            <p:ph type="title"/>
          </p:nvPr>
        </p:nvSpPr>
        <p:spPr/>
        <p:txBody>
          <a:bodyPr/>
          <a:lstStyle/>
          <a:p>
            <a:r>
              <a:rPr lang="en-CA" dirty="0"/>
              <a:t>Potential Hand Treatment Visualization </a:t>
            </a:r>
          </a:p>
        </p:txBody>
      </p:sp>
      <p:pic>
        <p:nvPicPr>
          <p:cNvPr id="5" name="Content Placeholder 4">
            <a:extLst>
              <a:ext uri="{FF2B5EF4-FFF2-40B4-BE49-F238E27FC236}">
                <a16:creationId xmlns:a16="http://schemas.microsoft.com/office/drawing/2014/main" id="{1DF08AF4-9E89-408F-A0B7-D2B5C690E0C2}"/>
              </a:ext>
            </a:extLst>
          </p:cNvPr>
          <p:cNvPicPr>
            <a:picLocks noGrp="1" noChangeAspect="1"/>
          </p:cNvPicPr>
          <p:nvPr>
            <p:ph idx="1"/>
          </p:nvPr>
        </p:nvPicPr>
        <p:blipFill>
          <a:blip r:embed="rId3"/>
          <a:stretch>
            <a:fillRect/>
          </a:stretch>
        </p:blipFill>
        <p:spPr>
          <a:xfrm>
            <a:off x="1342879" y="1885285"/>
            <a:ext cx="9506241" cy="3506875"/>
          </a:xfrm>
          <a:prstGeom prst="rect">
            <a:avLst/>
          </a:prstGeom>
        </p:spPr>
      </p:pic>
      <p:sp>
        <p:nvSpPr>
          <p:cNvPr id="4" name="Footer Placeholder 3">
            <a:extLst>
              <a:ext uri="{FF2B5EF4-FFF2-40B4-BE49-F238E27FC236}">
                <a16:creationId xmlns:a16="http://schemas.microsoft.com/office/drawing/2014/main" id="{418A5343-22D1-4123-B543-67FBE15BD9EB}"/>
              </a:ext>
            </a:extLst>
          </p:cNvPr>
          <p:cNvSpPr>
            <a:spLocks noGrp="1"/>
          </p:cNvSpPr>
          <p:nvPr>
            <p:ph type="ftr" sz="quarter" idx="11"/>
          </p:nvPr>
        </p:nvSpPr>
        <p:spPr/>
        <p:txBody>
          <a:bodyPr/>
          <a:lstStyle/>
          <a:p>
            <a:r>
              <a:rPr lang="en-US"/>
              <a:t>
              </a:t>
            </a:r>
            <a:endParaRPr lang="en-US" dirty="0"/>
          </a:p>
        </p:txBody>
      </p:sp>
      <p:sp>
        <p:nvSpPr>
          <p:cNvPr id="6" name="TextBox 5">
            <a:extLst>
              <a:ext uri="{FF2B5EF4-FFF2-40B4-BE49-F238E27FC236}">
                <a16:creationId xmlns:a16="http://schemas.microsoft.com/office/drawing/2014/main" id="{AA3BE79D-DDFE-4DD1-B1AB-F59A6062D620}"/>
              </a:ext>
            </a:extLst>
          </p:cNvPr>
          <p:cNvSpPr txBox="1"/>
          <p:nvPr/>
        </p:nvSpPr>
        <p:spPr>
          <a:xfrm>
            <a:off x="7060893" y="5392160"/>
            <a:ext cx="3788227" cy="253916"/>
          </a:xfrm>
          <a:prstGeom prst="rect">
            <a:avLst/>
          </a:prstGeom>
          <a:noFill/>
        </p:spPr>
        <p:txBody>
          <a:bodyPr wrap="square" rtlCol="0">
            <a:spAutoFit/>
          </a:bodyPr>
          <a:lstStyle/>
          <a:p>
            <a:r>
              <a:rPr lang="en-CA" sz="1050" dirty="0"/>
              <a:t>(Treatment visualization adapted from Peterson et al. 2005) </a:t>
            </a:r>
          </a:p>
        </p:txBody>
      </p:sp>
    </p:spTree>
    <p:extLst>
      <p:ext uri="{BB962C8B-B14F-4D97-AF65-F5344CB8AC3E}">
        <p14:creationId xmlns:p14="http://schemas.microsoft.com/office/powerpoint/2010/main" val="403148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3BBAF34-367D-4E18-A62E-4602BD908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32" y="-2718"/>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9A4CF08-858A-49E4-B707-4E7585D11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6938E62-910D-4D69-AA09-567AAAC37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4E54C6-D084-4BC8-B3F9-8B9EC22A6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5" y="0"/>
            <a:ext cx="65268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77713DB-A0B1-4507-9991-B6DCAE436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3970"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9A96FF2-ACD7-48C4-BCE1-FC7F421086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7542372" y="0"/>
            <a:ext cx="4649628" cy="6858000"/>
          </a:xfrm>
          <a:prstGeom prst="rect">
            <a:avLst/>
          </a:prstGeom>
        </p:spPr>
      </p:pic>
      <p:graphicFrame>
        <p:nvGraphicFramePr>
          <p:cNvPr id="13" name="Diagram 12">
            <a:extLst>
              <a:ext uri="{FF2B5EF4-FFF2-40B4-BE49-F238E27FC236}">
                <a16:creationId xmlns:a16="http://schemas.microsoft.com/office/drawing/2014/main" id="{E2A9338B-70F7-4DC7-BDF0-873990A21177}"/>
              </a:ext>
            </a:extLst>
          </p:cNvPr>
          <p:cNvGraphicFramePr/>
          <p:nvPr>
            <p:extLst>
              <p:ext uri="{D42A27DB-BD31-4B8C-83A1-F6EECF244321}">
                <p14:modId xmlns:p14="http://schemas.microsoft.com/office/powerpoint/2010/main" val="3151163901"/>
              </p:ext>
            </p:extLst>
          </p:nvPr>
        </p:nvGraphicFramePr>
        <p:xfrm>
          <a:off x="418654" y="2015913"/>
          <a:ext cx="7031729" cy="34301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Footer Placeholder 5">
            <a:extLst>
              <a:ext uri="{FF2B5EF4-FFF2-40B4-BE49-F238E27FC236}">
                <a16:creationId xmlns:a16="http://schemas.microsoft.com/office/drawing/2014/main" id="{690E184A-01A4-4B87-B7CE-FEABF3815BFA}"/>
              </a:ext>
            </a:extLst>
          </p:cNvPr>
          <p:cNvSpPr>
            <a:spLocks noGrp="1"/>
          </p:cNvSpPr>
          <p:nvPr>
            <p:ph type="ftr" sz="quarter" idx="11"/>
          </p:nvPr>
        </p:nvSpPr>
        <p:spPr/>
        <p:txBody>
          <a:bodyPr/>
          <a:lstStyle/>
          <a:p>
            <a:r>
              <a:rPr lang="en-US"/>
              <a:t>
              </a:t>
            </a:r>
            <a:endParaRPr lang="en-US" dirty="0"/>
          </a:p>
        </p:txBody>
      </p:sp>
      <p:pic>
        <p:nvPicPr>
          <p:cNvPr id="15" name="Picture 1" descr="image001">
            <a:extLst>
              <a:ext uri="{FF2B5EF4-FFF2-40B4-BE49-F238E27FC236}">
                <a16:creationId xmlns:a16="http://schemas.microsoft.com/office/drawing/2014/main" id="{899DBBE7-255E-402D-A9F1-383C24D5869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4D79D348-58BF-4C93-A193-8E52F65933FA}"/>
              </a:ext>
            </a:extLst>
          </p:cNvPr>
          <p:cNvPicPr>
            <a:picLocks noChangeAspect="1"/>
          </p:cNvPicPr>
          <p:nvPr/>
        </p:nvPicPr>
        <p:blipFill>
          <a:blip r:embed="rId11"/>
          <a:stretch>
            <a:fillRect/>
          </a:stretch>
        </p:blipFill>
        <p:spPr>
          <a:xfrm>
            <a:off x="7666262" y="-5436"/>
            <a:ext cx="4513838" cy="6858000"/>
          </a:xfrm>
          <a:prstGeom prst="rect">
            <a:avLst/>
          </a:prstGeom>
        </p:spPr>
      </p:pic>
    </p:spTree>
    <p:extLst>
      <p:ext uri="{BB962C8B-B14F-4D97-AF65-F5344CB8AC3E}">
        <p14:creationId xmlns:p14="http://schemas.microsoft.com/office/powerpoint/2010/main" val="4171115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6009D28-60AB-4286-84F8-A812569BC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3D219F90-DB69-4512-B316-9EFEF58A20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7" name="Picture 76">
            <a:extLst>
              <a:ext uri="{FF2B5EF4-FFF2-40B4-BE49-F238E27FC236}">
                <a16:creationId xmlns:a16="http://schemas.microsoft.com/office/drawing/2014/main" id="{48870E80-2F2E-4A9F-95CE-2562977A5E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9" name="Rectangle 78">
            <a:extLst>
              <a:ext uri="{FF2B5EF4-FFF2-40B4-BE49-F238E27FC236}">
                <a16:creationId xmlns:a16="http://schemas.microsoft.com/office/drawing/2014/main" id="{52ED9517-E340-43FD-89D0-E63A8ACDA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89F6541-8315-4C61-9893-EBBFD4462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7D00E0EF-4C8D-4D43-975B-5F6A7B762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D1B282-9A7A-4F91-8183-2D695ACC5DAD}"/>
              </a:ext>
            </a:extLst>
          </p:cNvPr>
          <p:cNvSpPr>
            <a:spLocks noGrp="1"/>
          </p:cNvSpPr>
          <p:nvPr>
            <p:ph type="title"/>
          </p:nvPr>
        </p:nvSpPr>
        <p:spPr>
          <a:xfrm>
            <a:off x="1969803" y="808056"/>
            <a:ext cx="4416129" cy="1077229"/>
          </a:xfrm>
        </p:spPr>
        <p:txBody>
          <a:bodyPr>
            <a:normAutofit/>
          </a:bodyPr>
          <a:lstStyle/>
          <a:p>
            <a:pPr algn="l"/>
            <a:r>
              <a:rPr lang="en-CA" dirty="0"/>
              <a:t>Prescribed burning</a:t>
            </a:r>
          </a:p>
        </p:txBody>
      </p:sp>
      <p:sp>
        <p:nvSpPr>
          <p:cNvPr id="2054" name="Content Placeholder 2053">
            <a:extLst>
              <a:ext uri="{FF2B5EF4-FFF2-40B4-BE49-F238E27FC236}">
                <a16:creationId xmlns:a16="http://schemas.microsoft.com/office/drawing/2014/main" id="{5EB1C61C-3E94-416C-BDBC-EB8CB929E48E}"/>
              </a:ext>
            </a:extLst>
          </p:cNvPr>
          <p:cNvSpPr>
            <a:spLocks noGrp="1"/>
          </p:cNvSpPr>
          <p:nvPr>
            <p:ph idx="1"/>
          </p:nvPr>
        </p:nvSpPr>
        <p:spPr>
          <a:xfrm>
            <a:off x="1969803" y="2052116"/>
            <a:ext cx="4468300" cy="3997828"/>
          </a:xfrm>
        </p:spPr>
        <p:txBody>
          <a:bodyPr>
            <a:normAutofit/>
          </a:bodyPr>
          <a:lstStyle/>
          <a:p>
            <a:r>
              <a:rPr lang="en-US" sz="1800" dirty="0"/>
              <a:t>Typically used as a maintenance treatment (&gt;5yrs)</a:t>
            </a:r>
          </a:p>
          <a:p>
            <a:r>
              <a:rPr lang="en-US" sz="1800" dirty="0"/>
              <a:t>Important traditional practice to many First Nations</a:t>
            </a:r>
          </a:p>
          <a:p>
            <a:r>
              <a:rPr lang="en-US" sz="1800" dirty="0"/>
              <a:t>Potential for added economic/foraging opportunities through morel harvesting</a:t>
            </a:r>
          </a:p>
          <a:p>
            <a:r>
              <a:rPr lang="en-US" sz="1800" dirty="0"/>
              <a:t>Aids in maintaining ecosystem health, especially in these ecosystems that should experience frequent stand maintaining wildfires</a:t>
            </a:r>
          </a:p>
        </p:txBody>
      </p:sp>
      <p:pic>
        <p:nvPicPr>
          <p:cNvPr id="2050" name="Picture 2">
            <a:extLst>
              <a:ext uri="{FF2B5EF4-FFF2-40B4-BE49-F238E27FC236}">
                <a16:creationId xmlns:a16="http://schemas.microsoft.com/office/drawing/2014/main" id="{FA8D6227-A0DD-4883-98B0-041450A800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057" r="2" b="15156"/>
          <a:stretch/>
        </p:blipFill>
        <p:spPr bwMode="auto">
          <a:xfrm>
            <a:off x="7077252" y="632702"/>
            <a:ext cx="3669133" cy="2140627"/>
          </a:xfrm>
          <a:prstGeom prst="rect">
            <a:avLst/>
          </a:prstGeom>
          <a:noFill/>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a:extLst>
            <a:ext uri="{909E8E84-426E-40DD-AFC4-6F175D3DCCD1}">
              <a14:hiddenFill xmlns:a14="http://schemas.microsoft.com/office/drawing/2010/main">
                <a:solidFill>
                  <a:srgbClr val="FFFFFF"/>
                </a:solidFill>
              </a14:hiddenFill>
            </a:ext>
          </a:extLst>
        </p:spPr>
      </p:pic>
      <p:pic>
        <p:nvPicPr>
          <p:cNvPr id="5" name="Content Placeholder 4" descr="A pile of wood in a forest&#10;&#10;Description automatically generated">
            <a:extLst>
              <a:ext uri="{FF2B5EF4-FFF2-40B4-BE49-F238E27FC236}">
                <a16:creationId xmlns:a16="http://schemas.microsoft.com/office/drawing/2014/main" id="{F17CEE3B-CB65-4D55-ABF7-47B5B2775C87}"/>
              </a:ext>
            </a:extLst>
          </p:cNvPr>
          <p:cNvPicPr>
            <a:picLocks noChangeAspect="1"/>
          </p:cNvPicPr>
          <p:nvPr/>
        </p:nvPicPr>
        <p:blipFill rotWithShape="1">
          <a:blip r:embed="rId6"/>
          <a:srcRect t="30376" r="-4" b="2631"/>
          <a:stretch/>
        </p:blipFill>
        <p:spPr>
          <a:xfrm>
            <a:off x="7077252" y="2934196"/>
            <a:ext cx="3669133" cy="3277277"/>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85" name="Rectangle 84">
            <a:extLst>
              <a:ext uri="{FF2B5EF4-FFF2-40B4-BE49-F238E27FC236}">
                <a16:creationId xmlns:a16="http://schemas.microsoft.com/office/drawing/2014/main" id="{8016CBC2-5A8E-41E4-B729-A11771E2B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9F6A44A-188A-4A4B-85B6-69D4DE1D319B}"/>
              </a:ext>
            </a:extLst>
          </p:cNvPr>
          <p:cNvSpPr txBox="1"/>
          <p:nvPr/>
        </p:nvSpPr>
        <p:spPr>
          <a:xfrm>
            <a:off x="7129423" y="2576764"/>
            <a:ext cx="2909771" cy="184666"/>
          </a:xfrm>
          <a:prstGeom prst="rect">
            <a:avLst/>
          </a:prstGeom>
          <a:noFill/>
        </p:spPr>
        <p:txBody>
          <a:bodyPr wrap="none" rtlCol="0">
            <a:spAutoFit/>
          </a:bodyPr>
          <a:lstStyle/>
          <a:p>
            <a:r>
              <a:rPr lang="en-CA" sz="600" dirty="0"/>
              <a:t>ONA, Syilx prescribed burning (</a:t>
            </a:r>
            <a:r>
              <a:rPr lang="en-CA" sz="600" dirty="0">
                <a:hlinkClick r:id="rId7"/>
              </a:rPr>
              <a:t>https://www.syilx.org/projects/prescribed-burns/</a:t>
            </a:r>
            <a:r>
              <a:rPr lang="en-CA" sz="600" dirty="0"/>
              <a:t>)</a:t>
            </a:r>
          </a:p>
        </p:txBody>
      </p:sp>
      <p:sp>
        <p:nvSpPr>
          <p:cNvPr id="18" name="TextBox 17">
            <a:extLst>
              <a:ext uri="{FF2B5EF4-FFF2-40B4-BE49-F238E27FC236}">
                <a16:creationId xmlns:a16="http://schemas.microsoft.com/office/drawing/2014/main" id="{54AF3A65-A00F-4F0A-A095-629B6A98365C}"/>
              </a:ext>
            </a:extLst>
          </p:cNvPr>
          <p:cNvSpPr txBox="1"/>
          <p:nvPr/>
        </p:nvSpPr>
        <p:spPr>
          <a:xfrm>
            <a:off x="10165308" y="6040632"/>
            <a:ext cx="620683" cy="184666"/>
          </a:xfrm>
          <a:prstGeom prst="rect">
            <a:avLst/>
          </a:prstGeom>
          <a:noFill/>
        </p:spPr>
        <p:txBody>
          <a:bodyPr wrap="none" rtlCol="0">
            <a:spAutoFit/>
          </a:bodyPr>
          <a:lstStyle/>
          <a:p>
            <a:r>
              <a:rPr lang="en-CA" sz="600" dirty="0"/>
              <a:t>Morel, Ian P.</a:t>
            </a:r>
          </a:p>
        </p:txBody>
      </p:sp>
      <p:sp>
        <p:nvSpPr>
          <p:cNvPr id="9" name="Footer Placeholder 8">
            <a:extLst>
              <a:ext uri="{FF2B5EF4-FFF2-40B4-BE49-F238E27FC236}">
                <a16:creationId xmlns:a16="http://schemas.microsoft.com/office/drawing/2014/main" id="{7CE5DF6D-A162-4CFA-A18F-FEE6E5482BCA}"/>
              </a:ext>
            </a:extLst>
          </p:cNvPr>
          <p:cNvSpPr>
            <a:spLocks noGrp="1"/>
          </p:cNvSpPr>
          <p:nvPr>
            <p:ph type="ftr" sz="quarter" idx="11"/>
          </p:nvPr>
        </p:nvSpPr>
        <p:spPr/>
        <p:txBody>
          <a:bodyPr/>
          <a:lstStyle/>
          <a:p>
            <a:r>
              <a:rPr lang="en-US"/>
              <a:t>
              </a:t>
            </a:r>
            <a:endParaRPr lang="en-US" dirty="0"/>
          </a:p>
        </p:txBody>
      </p:sp>
      <p:pic>
        <p:nvPicPr>
          <p:cNvPr id="20" name="Picture 1" descr="image001">
            <a:extLst>
              <a:ext uri="{FF2B5EF4-FFF2-40B4-BE49-F238E27FC236}">
                <a16:creationId xmlns:a16="http://schemas.microsoft.com/office/drawing/2014/main" id="{F994A793-C890-4EEA-ABFE-A67FC89DB8B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5027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0D40C-7194-491C-8C4B-CF9FAA24E32D}"/>
              </a:ext>
            </a:extLst>
          </p:cNvPr>
          <p:cNvSpPr>
            <a:spLocks noGrp="1"/>
          </p:cNvSpPr>
          <p:nvPr>
            <p:ph type="title"/>
          </p:nvPr>
        </p:nvSpPr>
        <p:spPr/>
        <p:txBody>
          <a:bodyPr/>
          <a:lstStyle/>
          <a:p>
            <a:r>
              <a:rPr lang="en-CA" dirty="0"/>
              <a:t>Summary of Stages</a:t>
            </a:r>
          </a:p>
        </p:txBody>
      </p:sp>
      <p:sp>
        <p:nvSpPr>
          <p:cNvPr id="8" name="Footer Placeholder 7">
            <a:extLst>
              <a:ext uri="{FF2B5EF4-FFF2-40B4-BE49-F238E27FC236}">
                <a16:creationId xmlns:a16="http://schemas.microsoft.com/office/drawing/2014/main" id="{356C2830-3E2F-4DB8-9D61-3BFED79543AD}"/>
              </a:ext>
            </a:extLst>
          </p:cNvPr>
          <p:cNvSpPr>
            <a:spLocks noGrp="1"/>
          </p:cNvSpPr>
          <p:nvPr>
            <p:ph type="ftr" sz="quarter" idx="11"/>
          </p:nvPr>
        </p:nvSpPr>
        <p:spPr/>
        <p:txBody>
          <a:bodyPr/>
          <a:lstStyle/>
          <a:p>
            <a:r>
              <a:rPr lang="en-US"/>
              <a:t>
              </a:t>
            </a:r>
            <a:endParaRPr lang="en-US" dirty="0"/>
          </a:p>
        </p:txBody>
      </p:sp>
      <p:pic>
        <p:nvPicPr>
          <p:cNvPr id="9" name="Picture 1" descr="image001">
            <a:extLst>
              <a:ext uri="{FF2B5EF4-FFF2-40B4-BE49-F238E27FC236}">
                <a16:creationId xmlns:a16="http://schemas.microsoft.com/office/drawing/2014/main" id="{320972CA-E1F5-4D7A-B288-AA38F748C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rrow: Right 4">
            <a:extLst>
              <a:ext uri="{FF2B5EF4-FFF2-40B4-BE49-F238E27FC236}">
                <a16:creationId xmlns:a16="http://schemas.microsoft.com/office/drawing/2014/main" id="{7698FFF2-1E6F-49F8-A084-706CFC42D34B}"/>
              </a:ext>
            </a:extLst>
          </p:cNvPr>
          <p:cNvSpPr/>
          <p:nvPr/>
        </p:nvSpPr>
        <p:spPr>
          <a:xfrm>
            <a:off x="1208114" y="3031565"/>
            <a:ext cx="9988208" cy="10081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nvGrpSpPr>
          <p:cNvPr id="21" name="Group 20">
            <a:extLst>
              <a:ext uri="{FF2B5EF4-FFF2-40B4-BE49-F238E27FC236}">
                <a16:creationId xmlns:a16="http://schemas.microsoft.com/office/drawing/2014/main" id="{AA78E5A9-93E5-4CE4-88FE-649561237A64}"/>
              </a:ext>
            </a:extLst>
          </p:cNvPr>
          <p:cNvGrpSpPr/>
          <p:nvPr/>
        </p:nvGrpSpPr>
        <p:grpSpPr>
          <a:xfrm>
            <a:off x="1319658" y="3343733"/>
            <a:ext cx="8971442" cy="383818"/>
            <a:chOff x="1277713" y="5677745"/>
            <a:chExt cx="8971442" cy="383818"/>
          </a:xfrm>
        </p:grpSpPr>
        <p:sp>
          <p:nvSpPr>
            <p:cNvPr id="7" name="TextBox 6">
              <a:extLst>
                <a:ext uri="{FF2B5EF4-FFF2-40B4-BE49-F238E27FC236}">
                  <a16:creationId xmlns:a16="http://schemas.microsoft.com/office/drawing/2014/main" id="{283ED429-A7E8-4CF2-B82D-B46E46613D2E}"/>
                </a:ext>
              </a:extLst>
            </p:cNvPr>
            <p:cNvSpPr txBox="1"/>
            <p:nvPr/>
          </p:nvSpPr>
          <p:spPr>
            <a:xfrm>
              <a:off x="1277713" y="5692231"/>
              <a:ext cx="851515" cy="369332"/>
            </a:xfrm>
            <a:prstGeom prst="rect">
              <a:avLst/>
            </a:prstGeom>
            <a:noFill/>
          </p:spPr>
          <p:txBody>
            <a:bodyPr wrap="none" rtlCol="0">
              <a:spAutoFit/>
            </a:bodyPr>
            <a:lstStyle/>
            <a:p>
              <a:r>
                <a:rPr lang="en-CA" dirty="0"/>
                <a:t>Spring</a:t>
              </a:r>
            </a:p>
          </p:txBody>
        </p:sp>
        <p:sp>
          <p:nvSpPr>
            <p:cNvPr id="11" name="TextBox 10">
              <a:extLst>
                <a:ext uri="{FF2B5EF4-FFF2-40B4-BE49-F238E27FC236}">
                  <a16:creationId xmlns:a16="http://schemas.microsoft.com/office/drawing/2014/main" id="{1CFE59DF-4984-41A6-A02D-76F9CB7E0EEF}"/>
                </a:ext>
              </a:extLst>
            </p:cNvPr>
            <p:cNvSpPr txBox="1"/>
            <p:nvPr/>
          </p:nvSpPr>
          <p:spPr>
            <a:xfrm>
              <a:off x="3294039" y="5677745"/>
              <a:ext cx="1056700" cy="369332"/>
            </a:xfrm>
            <a:prstGeom prst="rect">
              <a:avLst/>
            </a:prstGeom>
            <a:noFill/>
          </p:spPr>
          <p:txBody>
            <a:bodyPr wrap="none" rtlCol="0">
              <a:spAutoFit/>
            </a:bodyPr>
            <a:lstStyle/>
            <a:p>
              <a:r>
                <a:rPr lang="en-CA" dirty="0"/>
                <a:t>Summer</a:t>
              </a:r>
            </a:p>
          </p:txBody>
        </p:sp>
        <p:sp>
          <p:nvSpPr>
            <p:cNvPr id="12" name="TextBox 11">
              <a:extLst>
                <a:ext uri="{FF2B5EF4-FFF2-40B4-BE49-F238E27FC236}">
                  <a16:creationId xmlns:a16="http://schemas.microsoft.com/office/drawing/2014/main" id="{7758B938-8D9C-406C-BAD0-4C3F0AC07FC2}"/>
                </a:ext>
              </a:extLst>
            </p:cNvPr>
            <p:cNvSpPr txBox="1"/>
            <p:nvPr/>
          </p:nvSpPr>
          <p:spPr>
            <a:xfrm>
              <a:off x="5729968" y="5677745"/>
              <a:ext cx="556563" cy="369332"/>
            </a:xfrm>
            <a:prstGeom prst="rect">
              <a:avLst/>
            </a:prstGeom>
            <a:noFill/>
          </p:spPr>
          <p:txBody>
            <a:bodyPr wrap="none" rtlCol="0">
              <a:spAutoFit/>
            </a:bodyPr>
            <a:lstStyle/>
            <a:p>
              <a:r>
                <a:rPr lang="en-CA" dirty="0"/>
                <a:t>Fall</a:t>
              </a:r>
            </a:p>
          </p:txBody>
        </p:sp>
        <p:sp>
          <p:nvSpPr>
            <p:cNvPr id="13" name="TextBox 12">
              <a:extLst>
                <a:ext uri="{FF2B5EF4-FFF2-40B4-BE49-F238E27FC236}">
                  <a16:creationId xmlns:a16="http://schemas.microsoft.com/office/drawing/2014/main" id="{8EBBB7F3-D5D4-4893-8AF6-9EEA868CADF0}"/>
                </a:ext>
              </a:extLst>
            </p:cNvPr>
            <p:cNvSpPr txBox="1"/>
            <p:nvPr/>
          </p:nvSpPr>
          <p:spPr>
            <a:xfrm>
              <a:off x="7456595" y="5678546"/>
              <a:ext cx="851515" cy="369332"/>
            </a:xfrm>
            <a:prstGeom prst="rect">
              <a:avLst/>
            </a:prstGeom>
            <a:noFill/>
          </p:spPr>
          <p:txBody>
            <a:bodyPr wrap="none" rtlCol="0">
              <a:spAutoFit/>
            </a:bodyPr>
            <a:lstStyle/>
            <a:p>
              <a:r>
                <a:rPr lang="en-CA" dirty="0"/>
                <a:t>Winter</a:t>
              </a:r>
            </a:p>
          </p:txBody>
        </p:sp>
        <p:sp>
          <p:nvSpPr>
            <p:cNvPr id="15" name="TextBox 14">
              <a:extLst>
                <a:ext uri="{FF2B5EF4-FFF2-40B4-BE49-F238E27FC236}">
                  <a16:creationId xmlns:a16="http://schemas.microsoft.com/office/drawing/2014/main" id="{A33A6777-7726-4392-B11E-63F6C56EC448}"/>
                </a:ext>
              </a:extLst>
            </p:cNvPr>
            <p:cNvSpPr txBox="1"/>
            <p:nvPr/>
          </p:nvSpPr>
          <p:spPr>
            <a:xfrm>
              <a:off x="9397640" y="5680612"/>
              <a:ext cx="851515" cy="369332"/>
            </a:xfrm>
            <a:prstGeom prst="rect">
              <a:avLst/>
            </a:prstGeom>
            <a:noFill/>
          </p:spPr>
          <p:txBody>
            <a:bodyPr wrap="none" rtlCol="0">
              <a:spAutoFit/>
            </a:bodyPr>
            <a:lstStyle/>
            <a:p>
              <a:r>
                <a:rPr lang="en-CA" dirty="0"/>
                <a:t>Spring</a:t>
              </a:r>
            </a:p>
          </p:txBody>
        </p:sp>
      </p:grpSp>
      <p:sp>
        <p:nvSpPr>
          <p:cNvPr id="16" name="TextBox 15">
            <a:extLst>
              <a:ext uri="{FF2B5EF4-FFF2-40B4-BE49-F238E27FC236}">
                <a16:creationId xmlns:a16="http://schemas.microsoft.com/office/drawing/2014/main" id="{F5E2B88B-0CA3-4080-AEEA-658EDD008BCC}"/>
              </a:ext>
            </a:extLst>
          </p:cNvPr>
          <p:cNvSpPr txBox="1"/>
          <p:nvPr/>
        </p:nvSpPr>
        <p:spPr>
          <a:xfrm>
            <a:off x="3067380" y="2079653"/>
            <a:ext cx="1593908" cy="523220"/>
          </a:xfrm>
          <a:prstGeom prst="rect">
            <a:avLst/>
          </a:prstGeom>
          <a:solidFill>
            <a:srgbClr val="92D050"/>
          </a:solidFill>
        </p:spPr>
        <p:txBody>
          <a:bodyPr wrap="square" rtlCol="0">
            <a:spAutoFit/>
          </a:bodyPr>
          <a:lstStyle/>
          <a:p>
            <a:r>
              <a:rPr lang="en-CA" sz="1400" dirty="0"/>
              <a:t>Prescription Development</a:t>
            </a:r>
          </a:p>
        </p:txBody>
      </p:sp>
      <p:sp>
        <p:nvSpPr>
          <p:cNvPr id="17" name="TextBox 16">
            <a:extLst>
              <a:ext uri="{FF2B5EF4-FFF2-40B4-BE49-F238E27FC236}">
                <a16:creationId xmlns:a16="http://schemas.microsoft.com/office/drawing/2014/main" id="{35FC8A4A-ACF9-4739-AC90-8C7ACA345749}"/>
              </a:ext>
            </a:extLst>
          </p:cNvPr>
          <p:cNvSpPr txBox="1"/>
          <p:nvPr/>
        </p:nvSpPr>
        <p:spPr>
          <a:xfrm>
            <a:off x="5235310" y="2079653"/>
            <a:ext cx="1506146" cy="307777"/>
          </a:xfrm>
          <a:prstGeom prst="rect">
            <a:avLst/>
          </a:prstGeom>
          <a:solidFill>
            <a:srgbClr val="92D050"/>
          </a:solidFill>
        </p:spPr>
        <p:txBody>
          <a:bodyPr wrap="square" rtlCol="0">
            <a:spAutoFit/>
          </a:bodyPr>
          <a:lstStyle/>
          <a:p>
            <a:r>
              <a:rPr lang="en-CA" sz="1400" dirty="0"/>
              <a:t>Hand Treatment</a:t>
            </a:r>
          </a:p>
        </p:txBody>
      </p:sp>
      <p:sp>
        <p:nvSpPr>
          <p:cNvPr id="18" name="TextBox 17">
            <a:extLst>
              <a:ext uri="{FF2B5EF4-FFF2-40B4-BE49-F238E27FC236}">
                <a16:creationId xmlns:a16="http://schemas.microsoft.com/office/drawing/2014/main" id="{73D016C3-B578-4D22-958C-220BFED80367}"/>
              </a:ext>
            </a:extLst>
          </p:cNvPr>
          <p:cNvSpPr txBox="1"/>
          <p:nvPr/>
        </p:nvSpPr>
        <p:spPr>
          <a:xfrm>
            <a:off x="7263170" y="2079653"/>
            <a:ext cx="1593908" cy="646331"/>
          </a:xfrm>
          <a:prstGeom prst="rect">
            <a:avLst/>
          </a:prstGeom>
          <a:solidFill>
            <a:srgbClr val="92D050"/>
          </a:solidFill>
        </p:spPr>
        <p:txBody>
          <a:bodyPr wrap="square" rtlCol="0">
            <a:spAutoFit/>
          </a:bodyPr>
          <a:lstStyle/>
          <a:p>
            <a:r>
              <a:rPr lang="en-CA" sz="1400" dirty="0"/>
              <a:t>Hand Treatment</a:t>
            </a:r>
            <a:br>
              <a:rPr lang="en-CA" sz="1400" dirty="0"/>
            </a:br>
            <a:r>
              <a:rPr lang="en-CA" sz="1100" dirty="0"/>
              <a:t>(Biomass removal – pile burning</a:t>
            </a:r>
            <a:endParaRPr lang="en-CA" sz="1400" dirty="0"/>
          </a:p>
        </p:txBody>
      </p:sp>
      <p:sp>
        <p:nvSpPr>
          <p:cNvPr id="19" name="TextBox 18">
            <a:extLst>
              <a:ext uri="{FF2B5EF4-FFF2-40B4-BE49-F238E27FC236}">
                <a16:creationId xmlns:a16="http://schemas.microsoft.com/office/drawing/2014/main" id="{EEEAC7E5-49D3-4A0B-B8ED-AAE2FB70F0D4}"/>
              </a:ext>
            </a:extLst>
          </p:cNvPr>
          <p:cNvSpPr txBox="1"/>
          <p:nvPr/>
        </p:nvSpPr>
        <p:spPr>
          <a:xfrm>
            <a:off x="9140547" y="2052366"/>
            <a:ext cx="1707292" cy="307777"/>
          </a:xfrm>
          <a:prstGeom prst="rect">
            <a:avLst/>
          </a:prstGeom>
          <a:solidFill>
            <a:srgbClr val="92D050"/>
          </a:solidFill>
        </p:spPr>
        <p:txBody>
          <a:bodyPr wrap="square" rtlCol="0">
            <a:spAutoFit/>
          </a:bodyPr>
          <a:lstStyle/>
          <a:p>
            <a:r>
              <a:rPr lang="en-CA" sz="1400" dirty="0"/>
              <a:t>Biomass Removal </a:t>
            </a:r>
          </a:p>
        </p:txBody>
      </p:sp>
      <p:sp>
        <p:nvSpPr>
          <p:cNvPr id="24" name="TextBox 23">
            <a:extLst>
              <a:ext uri="{FF2B5EF4-FFF2-40B4-BE49-F238E27FC236}">
                <a16:creationId xmlns:a16="http://schemas.microsoft.com/office/drawing/2014/main" id="{604591DD-5C92-434C-B037-24407735A310}"/>
              </a:ext>
            </a:extLst>
          </p:cNvPr>
          <p:cNvSpPr txBox="1"/>
          <p:nvPr/>
        </p:nvSpPr>
        <p:spPr>
          <a:xfrm>
            <a:off x="5338292" y="4064813"/>
            <a:ext cx="1515416" cy="307777"/>
          </a:xfrm>
          <a:prstGeom prst="rect">
            <a:avLst/>
          </a:prstGeom>
          <a:solidFill>
            <a:schemeClr val="accent4"/>
          </a:solidFill>
        </p:spPr>
        <p:txBody>
          <a:bodyPr wrap="square" rtlCol="0">
            <a:spAutoFit/>
          </a:bodyPr>
          <a:lstStyle/>
          <a:p>
            <a:r>
              <a:rPr lang="en-CA" sz="1400" dirty="0"/>
              <a:t>Referral</a:t>
            </a:r>
          </a:p>
        </p:txBody>
      </p:sp>
      <p:sp>
        <p:nvSpPr>
          <p:cNvPr id="25" name="TextBox 24">
            <a:extLst>
              <a:ext uri="{FF2B5EF4-FFF2-40B4-BE49-F238E27FC236}">
                <a16:creationId xmlns:a16="http://schemas.microsoft.com/office/drawing/2014/main" id="{3C67649F-1C6B-49AE-A466-249714458E18}"/>
              </a:ext>
            </a:extLst>
          </p:cNvPr>
          <p:cNvSpPr txBox="1"/>
          <p:nvPr/>
        </p:nvSpPr>
        <p:spPr>
          <a:xfrm>
            <a:off x="7263169" y="4064813"/>
            <a:ext cx="1593909" cy="738664"/>
          </a:xfrm>
          <a:prstGeom prst="rect">
            <a:avLst/>
          </a:prstGeom>
          <a:solidFill>
            <a:schemeClr val="accent4"/>
          </a:solidFill>
        </p:spPr>
        <p:txBody>
          <a:bodyPr wrap="square" rtlCol="0">
            <a:spAutoFit/>
          </a:bodyPr>
          <a:lstStyle/>
          <a:p>
            <a:r>
              <a:rPr lang="en-CA" sz="1400" dirty="0"/>
              <a:t>Mechanical Treatment</a:t>
            </a:r>
            <a:endParaRPr lang="en-CA" sz="1200" dirty="0"/>
          </a:p>
          <a:p>
            <a:endParaRPr lang="en-CA" sz="1400" dirty="0"/>
          </a:p>
        </p:txBody>
      </p:sp>
      <p:sp>
        <p:nvSpPr>
          <p:cNvPr id="26" name="TextBox 25">
            <a:extLst>
              <a:ext uri="{FF2B5EF4-FFF2-40B4-BE49-F238E27FC236}">
                <a16:creationId xmlns:a16="http://schemas.microsoft.com/office/drawing/2014/main" id="{398019E7-0A9E-4734-A0D1-401A27CBA160}"/>
              </a:ext>
            </a:extLst>
          </p:cNvPr>
          <p:cNvSpPr txBox="1"/>
          <p:nvPr/>
        </p:nvSpPr>
        <p:spPr>
          <a:xfrm>
            <a:off x="9067539" y="4064813"/>
            <a:ext cx="1780300" cy="1169551"/>
          </a:xfrm>
          <a:prstGeom prst="rect">
            <a:avLst/>
          </a:prstGeom>
          <a:solidFill>
            <a:schemeClr val="accent4"/>
          </a:solidFill>
        </p:spPr>
        <p:txBody>
          <a:bodyPr wrap="square" rtlCol="0">
            <a:spAutoFit/>
          </a:bodyPr>
          <a:lstStyle/>
          <a:p>
            <a:r>
              <a:rPr lang="en-CA" sz="1400" dirty="0"/>
              <a:t>Biomass Removal or pile burning</a:t>
            </a:r>
            <a:br>
              <a:rPr lang="en-CA" sz="1400" dirty="0"/>
            </a:br>
            <a:br>
              <a:rPr lang="en-CA" sz="1400" dirty="0"/>
            </a:br>
            <a:r>
              <a:rPr lang="en-CA" sz="1400" dirty="0"/>
              <a:t>Abatement confirmation</a:t>
            </a:r>
          </a:p>
        </p:txBody>
      </p:sp>
      <p:sp>
        <p:nvSpPr>
          <p:cNvPr id="27" name="TextBox 26">
            <a:extLst>
              <a:ext uri="{FF2B5EF4-FFF2-40B4-BE49-F238E27FC236}">
                <a16:creationId xmlns:a16="http://schemas.microsoft.com/office/drawing/2014/main" id="{8E6703FA-2A40-4DE1-9591-0F4F1862E05F}"/>
              </a:ext>
            </a:extLst>
          </p:cNvPr>
          <p:cNvSpPr txBox="1"/>
          <p:nvPr/>
        </p:nvSpPr>
        <p:spPr>
          <a:xfrm>
            <a:off x="1067583" y="970377"/>
            <a:ext cx="1227748" cy="307777"/>
          </a:xfrm>
          <a:prstGeom prst="rect">
            <a:avLst/>
          </a:prstGeom>
          <a:solidFill>
            <a:srgbClr val="92D050"/>
          </a:solidFill>
        </p:spPr>
        <p:txBody>
          <a:bodyPr wrap="square" rtlCol="0">
            <a:spAutoFit/>
          </a:bodyPr>
          <a:lstStyle/>
          <a:p>
            <a:r>
              <a:rPr lang="en-CA" sz="1400" dirty="0"/>
              <a:t>2020-2021 </a:t>
            </a:r>
          </a:p>
        </p:txBody>
      </p:sp>
      <p:sp>
        <p:nvSpPr>
          <p:cNvPr id="28" name="TextBox 27">
            <a:extLst>
              <a:ext uri="{FF2B5EF4-FFF2-40B4-BE49-F238E27FC236}">
                <a16:creationId xmlns:a16="http://schemas.microsoft.com/office/drawing/2014/main" id="{FE5EB1EF-33A5-4314-ACD8-BD5D7B1F6BBF}"/>
              </a:ext>
            </a:extLst>
          </p:cNvPr>
          <p:cNvSpPr txBox="1"/>
          <p:nvPr/>
        </p:nvSpPr>
        <p:spPr>
          <a:xfrm>
            <a:off x="1067582" y="5485354"/>
            <a:ext cx="1544225" cy="307777"/>
          </a:xfrm>
          <a:prstGeom prst="rect">
            <a:avLst/>
          </a:prstGeom>
          <a:solidFill>
            <a:schemeClr val="accent4"/>
          </a:solidFill>
        </p:spPr>
        <p:txBody>
          <a:bodyPr wrap="square" rtlCol="0">
            <a:spAutoFit/>
          </a:bodyPr>
          <a:lstStyle/>
          <a:p>
            <a:r>
              <a:rPr lang="en-CA" sz="1400" dirty="0"/>
              <a:t>2021-2022/23</a:t>
            </a:r>
          </a:p>
        </p:txBody>
      </p:sp>
      <p:sp>
        <p:nvSpPr>
          <p:cNvPr id="30" name="TextBox 29">
            <a:extLst>
              <a:ext uri="{FF2B5EF4-FFF2-40B4-BE49-F238E27FC236}">
                <a16:creationId xmlns:a16="http://schemas.microsoft.com/office/drawing/2014/main" id="{39141B6E-2EC7-4B93-99C3-311A23833E92}"/>
              </a:ext>
            </a:extLst>
          </p:cNvPr>
          <p:cNvSpPr txBox="1"/>
          <p:nvPr/>
        </p:nvSpPr>
        <p:spPr>
          <a:xfrm>
            <a:off x="1137374" y="2075082"/>
            <a:ext cx="1593908" cy="307777"/>
          </a:xfrm>
          <a:prstGeom prst="rect">
            <a:avLst/>
          </a:prstGeom>
          <a:solidFill>
            <a:srgbClr val="92D050"/>
          </a:solidFill>
        </p:spPr>
        <p:txBody>
          <a:bodyPr wrap="square" rtlCol="0">
            <a:spAutoFit/>
          </a:bodyPr>
          <a:lstStyle/>
          <a:p>
            <a:r>
              <a:rPr lang="en-CA" sz="1400" dirty="0"/>
              <a:t>Planning with PIB</a:t>
            </a:r>
          </a:p>
        </p:txBody>
      </p:sp>
      <p:sp>
        <p:nvSpPr>
          <p:cNvPr id="31" name="TextBox 30">
            <a:extLst>
              <a:ext uri="{FF2B5EF4-FFF2-40B4-BE49-F238E27FC236}">
                <a16:creationId xmlns:a16="http://schemas.microsoft.com/office/drawing/2014/main" id="{B7F08098-3C71-4467-8CE8-F73CAD1354EB}"/>
              </a:ext>
            </a:extLst>
          </p:cNvPr>
          <p:cNvSpPr txBox="1"/>
          <p:nvPr/>
        </p:nvSpPr>
        <p:spPr>
          <a:xfrm>
            <a:off x="1176620" y="4039496"/>
            <a:ext cx="3484668" cy="307777"/>
          </a:xfrm>
          <a:prstGeom prst="rect">
            <a:avLst/>
          </a:prstGeom>
          <a:solidFill>
            <a:schemeClr val="accent4"/>
          </a:solidFill>
        </p:spPr>
        <p:txBody>
          <a:bodyPr wrap="square" rtlCol="0">
            <a:spAutoFit/>
          </a:bodyPr>
          <a:lstStyle/>
          <a:p>
            <a:r>
              <a:rPr lang="en-CA" sz="1400" dirty="0"/>
              <a:t>Mechanical Treatment Development</a:t>
            </a:r>
          </a:p>
        </p:txBody>
      </p:sp>
    </p:spTree>
    <p:extLst>
      <p:ext uri="{BB962C8B-B14F-4D97-AF65-F5344CB8AC3E}">
        <p14:creationId xmlns:p14="http://schemas.microsoft.com/office/powerpoint/2010/main" val="1863617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3D02AEE-30DC-4942-A9CA-7A14F8B8E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D5823F2-909F-442D-BD72-0681CCC140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a:extLst>
              <a:ext uri="{FF2B5EF4-FFF2-40B4-BE49-F238E27FC236}">
                <a16:creationId xmlns:a16="http://schemas.microsoft.com/office/drawing/2014/main" id="{4231EAF6-FA22-4615-A4D3-D171F7E17A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7" name="Rectangle 16">
            <a:extLst>
              <a:ext uri="{FF2B5EF4-FFF2-40B4-BE49-F238E27FC236}">
                <a16:creationId xmlns:a16="http://schemas.microsoft.com/office/drawing/2014/main" id="{F2699857-2714-4E6A-8E11-6BEB9DF7F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46078E7-FDC0-448B-97DE-4EDA7702E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266E038-37B1-43CF-AFE0-B21E9F572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43F921-4F11-4371-ACA1-3078552ADA78}"/>
              </a:ext>
            </a:extLst>
          </p:cNvPr>
          <p:cNvSpPr>
            <a:spLocks noGrp="1"/>
          </p:cNvSpPr>
          <p:nvPr>
            <p:ph type="title"/>
          </p:nvPr>
        </p:nvSpPr>
        <p:spPr>
          <a:xfrm>
            <a:off x="1969803" y="455225"/>
            <a:ext cx="3319381" cy="1077229"/>
          </a:xfrm>
        </p:spPr>
        <p:txBody>
          <a:bodyPr>
            <a:normAutofit/>
          </a:bodyPr>
          <a:lstStyle/>
          <a:p>
            <a:pPr algn="l"/>
            <a:r>
              <a:rPr lang="en-CA" dirty="0"/>
              <a:t>Looking Forward</a:t>
            </a:r>
          </a:p>
        </p:txBody>
      </p:sp>
      <p:sp>
        <p:nvSpPr>
          <p:cNvPr id="4" name="Footer Placeholder 3">
            <a:extLst>
              <a:ext uri="{FF2B5EF4-FFF2-40B4-BE49-F238E27FC236}">
                <a16:creationId xmlns:a16="http://schemas.microsoft.com/office/drawing/2014/main" id="{55CC3720-63C1-4221-BCAD-3AC66EC53386}"/>
              </a:ext>
            </a:extLst>
          </p:cNvPr>
          <p:cNvSpPr>
            <a:spLocks noGrp="1"/>
          </p:cNvSpPr>
          <p:nvPr>
            <p:ph type="ftr" sz="quarter" idx="11"/>
          </p:nvPr>
        </p:nvSpPr>
        <p:spPr>
          <a:xfrm rot="5400000">
            <a:off x="-2237130" y="3661144"/>
            <a:ext cx="5885352" cy="179176"/>
          </a:xfrm>
        </p:spPr>
        <p:txBody>
          <a:bodyPr>
            <a:normAutofit fontScale="70000" lnSpcReduction="20000"/>
          </a:bodyPr>
          <a:lstStyle/>
          <a:p>
            <a:pPr>
              <a:lnSpc>
                <a:spcPct val="90000"/>
              </a:lnSpc>
              <a:spcAft>
                <a:spcPts val="600"/>
              </a:spcAft>
            </a:pPr>
            <a:r>
              <a:rPr lang="en-US" sz="200"/>
              <a:t>
              </a:t>
            </a:r>
          </a:p>
        </p:txBody>
      </p:sp>
      <p:sp>
        <p:nvSpPr>
          <p:cNvPr id="3" name="Content Placeholder 2">
            <a:extLst>
              <a:ext uri="{FF2B5EF4-FFF2-40B4-BE49-F238E27FC236}">
                <a16:creationId xmlns:a16="http://schemas.microsoft.com/office/drawing/2014/main" id="{19777AFB-FF34-456C-8738-C22022EA2950}"/>
              </a:ext>
            </a:extLst>
          </p:cNvPr>
          <p:cNvSpPr>
            <a:spLocks noGrp="1"/>
          </p:cNvSpPr>
          <p:nvPr>
            <p:ph idx="1"/>
          </p:nvPr>
        </p:nvSpPr>
        <p:spPr>
          <a:xfrm>
            <a:off x="1110355" y="2312174"/>
            <a:ext cx="4796420" cy="3997828"/>
          </a:xfrm>
        </p:spPr>
        <p:txBody>
          <a:bodyPr>
            <a:normAutofit fontScale="85000" lnSpcReduction="10000"/>
          </a:bodyPr>
          <a:lstStyle/>
          <a:p>
            <a:pPr marL="0" indent="0">
              <a:buNone/>
            </a:pPr>
            <a:r>
              <a:rPr lang="en-CA" sz="1800" dirty="0"/>
              <a:t>Project provides opportunities for:</a:t>
            </a:r>
          </a:p>
          <a:p>
            <a:pPr lvl="1"/>
            <a:r>
              <a:rPr lang="en-CA" dirty="0"/>
              <a:t>protecting lives and infrastructure by creating a defensible zone for wildfire crews</a:t>
            </a:r>
          </a:p>
          <a:p>
            <a:pPr lvl="1"/>
            <a:r>
              <a:rPr lang="en-CA" dirty="0"/>
              <a:t>Restores the forest to more natural state which mimics frequent stand maintaining wildfires</a:t>
            </a:r>
          </a:p>
          <a:p>
            <a:pPr lvl="1"/>
            <a:r>
              <a:rPr lang="en-CA" dirty="0"/>
              <a:t>Increases the browse availability to ungulates</a:t>
            </a:r>
          </a:p>
          <a:p>
            <a:pPr lvl="1"/>
            <a:r>
              <a:rPr lang="en-CA" dirty="0"/>
              <a:t>Developing awareness and understanding  within the community of how to live in synergy within fire maintained Okanagan Valley ecosystems</a:t>
            </a:r>
          </a:p>
          <a:p>
            <a:pPr lvl="1"/>
            <a:endParaRPr lang="en-CA" dirty="0"/>
          </a:p>
          <a:p>
            <a:pPr lvl="1"/>
            <a:endParaRPr lang="en-CA" dirty="0"/>
          </a:p>
          <a:p>
            <a:pPr lvl="1"/>
            <a:endParaRPr lang="en-CA" dirty="0"/>
          </a:p>
        </p:txBody>
      </p:sp>
      <p:pic>
        <p:nvPicPr>
          <p:cNvPr id="6" name="Picture 5" descr="A tree in a forest&#10;&#10;Description automatically generated">
            <a:extLst>
              <a:ext uri="{FF2B5EF4-FFF2-40B4-BE49-F238E27FC236}">
                <a16:creationId xmlns:a16="http://schemas.microsoft.com/office/drawing/2014/main" id="{3D7BAEB6-0692-4B8A-B0F8-5F0080344BD2}"/>
              </a:ext>
            </a:extLst>
          </p:cNvPr>
          <p:cNvPicPr>
            <a:picLocks noChangeAspect="1"/>
          </p:cNvPicPr>
          <p:nvPr/>
        </p:nvPicPr>
        <p:blipFill rotWithShape="1">
          <a:blip r:embed="rId5"/>
          <a:srcRect l="4979" r="17908"/>
          <a:stretch/>
        </p:blipFill>
        <p:spPr>
          <a:xfrm>
            <a:off x="6096543" y="227"/>
            <a:ext cx="5288377" cy="6858000"/>
          </a:xfrm>
          <a:prstGeom prst="rect">
            <a:avLst/>
          </a:prstGeom>
          <a:ln w="12700">
            <a:solidFill>
              <a:schemeClr val="tx1"/>
            </a:solidFill>
          </a:ln>
        </p:spPr>
      </p:pic>
      <p:sp>
        <p:nvSpPr>
          <p:cNvPr id="23" name="Rectangle 22">
            <a:extLst>
              <a:ext uri="{FF2B5EF4-FFF2-40B4-BE49-F238E27FC236}">
                <a16:creationId xmlns:a16="http://schemas.microsoft.com/office/drawing/2014/main" id="{31E37FC9-ED36-42CE-9877-9EAB50FA8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2586"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C6E7C22-B7E0-4299-8B38-B50B4F5C6486}"/>
              </a:ext>
            </a:extLst>
          </p:cNvPr>
          <p:cNvSpPr txBox="1"/>
          <p:nvPr/>
        </p:nvSpPr>
        <p:spPr>
          <a:xfrm>
            <a:off x="10283061" y="6670616"/>
            <a:ext cx="1114408" cy="184666"/>
          </a:xfrm>
          <a:prstGeom prst="rect">
            <a:avLst/>
          </a:prstGeom>
          <a:noFill/>
        </p:spPr>
        <p:txBody>
          <a:bodyPr wrap="none" rtlCol="0">
            <a:spAutoFit/>
          </a:bodyPr>
          <a:lstStyle/>
          <a:p>
            <a:r>
              <a:rPr lang="en-CA" sz="600" dirty="0"/>
              <a:t>Veteran  Ponderosa, Ian P.</a:t>
            </a:r>
          </a:p>
        </p:txBody>
      </p:sp>
      <p:pic>
        <p:nvPicPr>
          <p:cNvPr id="16" name="Picture 1" descr="image001">
            <a:extLst>
              <a:ext uri="{FF2B5EF4-FFF2-40B4-BE49-F238E27FC236}">
                <a16:creationId xmlns:a16="http://schemas.microsoft.com/office/drawing/2014/main" id="{C1ABBD74-BC68-4C4F-B1D1-55BB2580C0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8246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5" name="Rectangle 24">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6F77CB-99B8-42BF-B7E8-B8A3FA38DE94}"/>
              </a:ext>
            </a:extLst>
          </p:cNvPr>
          <p:cNvSpPr>
            <a:spLocks noGrp="1"/>
          </p:cNvSpPr>
          <p:nvPr>
            <p:ph type="title"/>
          </p:nvPr>
        </p:nvSpPr>
        <p:spPr>
          <a:xfrm>
            <a:off x="1974254" y="5166421"/>
            <a:ext cx="8445357" cy="883524"/>
          </a:xfrm>
        </p:spPr>
        <p:txBody>
          <a:bodyPr vert="horz" lIns="91440" tIns="45720" rIns="91440" bIns="45720" rtlCol="0" anchor="t">
            <a:normAutofit/>
          </a:bodyPr>
          <a:lstStyle/>
          <a:p>
            <a:r>
              <a:rPr lang="en-US" sz="4800"/>
              <a:t>Questions?</a:t>
            </a:r>
          </a:p>
        </p:txBody>
      </p:sp>
      <p:sp>
        <p:nvSpPr>
          <p:cNvPr id="4" name="Footer Placeholder 3">
            <a:extLst>
              <a:ext uri="{FF2B5EF4-FFF2-40B4-BE49-F238E27FC236}">
                <a16:creationId xmlns:a16="http://schemas.microsoft.com/office/drawing/2014/main" id="{CC0D6FBB-0169-4F88-B211-A2551DE638CF}"/>
              </a:ext>
            </a:extLst>
          </p:cNvPr>
          <p:cNvSpPr>
            <a:spLocks noGrp="1"/>
          </p:cNvSpPr>
          <p:nvPr>
            <p:ph type="ftr" sz="quarter" idx="11"/>
          </p:nvPr>
        </p:nvSpPr>
        <p:spPr>
          <a:xfrm rot="5400000">
            <a:off x="-2237130" y="3661144"/>
            <a:ext cx="5885352" cy="179176"/>
          </a:xfrm>
        </p:spPr>
        <p:txBody>
          <a:bodyPr vert="horz" lIns="91440" tIns="45720" rIns="91440" bIns="18288" rtlCol="0" anchor="b">
            <a:normAutofit fontScale="70000" lnSpcReduction="20000"/>
          </a:bodyPr>
          <a:lstStyle/>
          <a:p>
            <a:pPr>
              <a:lnSpc>
                <a:spcPct val="90000"/>
              </a:lnSpc>
              <a:spcAft>
                <a:spcPts val="600"/>
              </a:spcAft>
            </a:pPr>
            <a:r>
              <a:rPr lang="en-US" sz="200"/>
              <a:t>
              </a:t>
            </a:r>
          </a:p>
        </p:txBody>
      </p:sp>
      <p:sp>
        <p:nvSpPr>
          <p:cNvPr id="35" name="Rectangle 34">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tree in a forest&#10;&#10;Description automatically generated">
            <a:extLst>
              <a:ext uri="{FF2B5EF4-FFF2-40B4-BE49-F238E27FC236}">
                <a16:creationId xmlns:a16="http://schemas.microsoft.com/office/drawing/2014/main" id="{0B4988A3-14BE-4B26-9ED1-D2681F093158}"/>
              </a:ext>
            </a:extLst>
          </p:cNvPr>
          <p:cNvPicPr>
            <a:picLocks noGrp="1" noChangeAspect="1"/>
          </p:cNvPicPr>
          <p:nvPr>
            <p:ph idx="1"/>
          </p:nvPr>
        </p:nvPicPr>
        <p:blipFill rotWithShape="1">
          <a:blip r:embed="rId5"/>
          <a:srcRect l="15568" r="5885" b="-1"/>
          <a:stretch/>
        </p:blipFill>
        <p:spPr>
          <a:xfrm>
            <a:off x="1005401" y="-1"/>
            <a:ext cx="10380133" cy="4030679"/>
          </a:xfrm>
          <a:prstGeom prst="rect">
            <a:avLst/>
          </a:prstGeom>
          <a:ln>
            <a:solidFill>
              <a:schemeClr val="accent6"/>
            </a:solidFill>
          </a:ln>
        </p:spPr>
      </p:pic>
      <p:sp>
        <p:nvSpPr>
          <p:cNvPr id="37" name="Rectangle 36">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D049F63-7FD9-4B9A-82B8-032394507E27}"/>
              </a:ext>
            </a:extLst>
          </p:cNvPr>
          <p:cNvSpPr txBox="1"/>
          <p:nvPr/>
        </p:nvSpPr>
        <p:spPr>
          <a:xfrm>
            <a:off x="10286263" y="3846013"/>
            <a:ext cx="1128835" cy="184666"/>
          </a:xfrm>
          <a:prstGeom prst="rect">
            <a:avLst/>
          </a:prstGeom>
          <a:noFill/>
        </p:spPr>
        <p:txBody>
          <a:bodyPr wrap="none" rtlCol="0">
            <a:spAutoFit/>
          </a:bodyPr>
          <a:lstStyle/>
          <a:p>
            <a:r>
              <a:rPr lang="en-CA" sz="600" dirty="0"/>
              <a:t>Heavily Burned area, Ian P.</a:t>
            </a:r>
          </a:p>
        </p:txBody>
      </p:sp>
      <p:pic>
        <p:nvPicPr>
          <p:cNvPr id="20" name="Picture 1" descr="image001">
            <a:extLst>
              <a:ext uri="{FF2B5EF4-FFF2-40B4-BE49-F238E27FC236}">
                <a16:creationId xmlns:a16="http://schemas.microsoft.com/office/drawing/2014/main" id="{835866A7-5596-468D-984B-444BF2873C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00" y="6130881"/>
            <a:ext cx="504886" cy="72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6980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941</Words>
  <Application>Microsoft Office PowerPoint</Application>
  <PresentationFormat>Widescreen</PresentationFormat>
  <Paragraphs>127</Paragraphs>
  <Slides>24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Narrow</vt:lpstr>
      <vt:lpstr>Calibri</vt:lpstr>
      <vt:lpstr>MS Shell Dlg 2</vt:lpstr>
      <vt:lpstr>Wingdings</vt:lpstr>
      <vt:lpstr>Wingdings 3</vt:lpstr>
      <vt:lpstr>Madison</vt:lpstr>
      <vt:lpstr>BCTS-PIB Wildfire Risk Reduction</vt:lpstr>
      <vt:lpstr>Primary Funding</vt:lpstr>
      <vt:lpstr>Primary Funding</vt:lpstr>
      <vt:lpstr>Fuel Mitigation Overview</vt:lpstr>
      <vt:lpstr>Fuel Mitigation Overview</vt:lpstr>
      <vt:lpstr>PowerPoint Presentation</vt:lpstr>
      <vt:lpstr>Mt. Christie Wildfire (K51287)</vt:lpstr>
      <vt:lpstr>Christie Mountain Wildfire and Fuel Management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Potential Hand Treatment Visualization </vt:lpstr>
      <vt:lpstr>PowerPoint Presentation</vt:lpstr>
      <vt:lpstr>Prescribed burning</vt:lpstr>
      <vt:lpstr>Summary of Stages</vt:lpstr>
      <vt:lpstr>Looking Forward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BCTS Wildfire Risk Reduction</dc:title>
  <dc:creator>Petersen, Ian FLNR:EX</dc:creator>
  <cp:lastModifiedBy>Petersen, Ian FLNR:EX</cp:lastModifiedBy>
  <cp:revision>15</cp:revision>
  <dcterms:created xsi:type="dcterms:W3CDTF">2020-08-25T23:11:17Z</dcterms:created>
  <dcterms:modified xsi:type="dcterms:W3CDTF">2020-08-26T02:03:01Z</dcterms:modified>
</cp:coreProperties>
</file>